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handoutMasterIdLst>
    <p:handoutMasterId r:id="rId26"/>
  </p:handoutMasterIdLst>
  <p:sldIdLst>
    <p:sldId id="256" r:id="rId5"/>
    <p:sldId id="257" r:id="rId6"/>
    <p:sldId id="287" r:id="rId7"/>
    <p:sldId id="258" r:id="rId8"/>
    <p:sldId id="286" r:id="rId9"/>
    <p:sldId id="265" r:id="rId10"/>
    <p:sldId id="260" r:id="rId11"/>
    <p:sldId id="288" r:id="rId12"/>
    <p:sldId id="259" r:id="rId13"/>
    <p:sldId id="290" r:id="rId14"/>
    <p:sldId id="291" r:id="rId15"/>
    <p:sldId id="264" r:id="rId16"/>
    <p:sldId id="292" r:id="rId17"/>
    <p:sldId id="261" r:id="rId18"/>
    <p:sldId id="293" r:id="rId19"/>
    <p:sldId id="296" r:id="rId20"/>
    <p:sldId id="295" r:id="rId21"/>
    <p:sldId id="263" r:id="rId22"/>
    <p:sldId id="278" r:id="rId23"/>
    <p:sldId id="285" r:id="rId24"/>
  </p:sldIdLst>
  <p:sldSz cx="12192000" cy="6858000"/>
  <p:notesSz cx="6858000" cy="9144000"/>
  <p:defaultTextStyle>
    <a:defPPr rtl="0">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9100"/>
    <a:srgbClr val="FF6611"/>
    <a:srgbClr val="142F5C"/>
    <a:srgbClr val="001431"/>
    <a:srgbClr val="D14C00"/>
    <a:srgbClr val="21468C"/>
    <a:srgbClr val="149F2F"/>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D113A9D2-9D6B-4929-AA2D-F23B5EE8CB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6395" autoAdjust="0"/>
  </p:normalViewPr>
  <p:slideViewPr>
    <p:cSldViewPr snapToGrid="0" showGuides="1">
      <p:cViewPr>
        <p:scale>
          <a:sx n="60" d="100"/>
          <a:sy n="60" d="100"/>
        </p:scale>
        <p:origin x="1140" y="282"/>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howGuides="1">
      <p:cViewPr varScale="1">
        <p:scale>
          <a:sx n="88" d="100"/>
          <a:sy n="88" d="100"/>
        </p:scale>
        <p:origin x="2718"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 Id="rId5" Type="http://schemas.openxmlformats.org/officeDocument/2006/relationships/image" Target="../media/image29.png"/><Relationship Id="rId4" Type="http://schemas.openxmlformats.org/officeDocument/2006/relationships/image" Target="../media/image28.png"/></Relationships>
</file>

<file path=ppt/diagrams/_rels/data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 Id="rId5" Type="http://schemas.openxmlformats.org/officeDocument/2006/relationships/image" Target="../media/image29.png"/><Relationship Id="rId4" Type="http://schemas.openxmlformats.org/officeDocument/2006/relationships/image" Target="../media/image28.png"/></Relationships>
</file>

<file path=ppt/diagrams/_rels/drawing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7BD868-9B55-4498-AA5C-5CF695803288}" type="doc">
      <dgm:prSet loTypeId="urn:microsoft.com/office/officeart/2005/8/layout/hList7" loCatId="process" qsTypeId="urn:microsoft.com/office/officeart/2005/8/quickstyle/simple1" qsCatId="simple" csTypeId="urn:microsoft.com/office/officeart/2005/8/colors/accent1_2" csCatId="accent1" phldr="1"/>
      <dgm:spPr/>
      <dgm:t>
        <a:bodyPr/>
        <a:lstStyle/>
        <a:p>
          <a:endParaRPr lang="es-MX"/>
        </a:p>
      </dgm:t>
    </dgm:pt>
    <dgm:pt modelId="{3FDF3D0F-7F48-406F-9B48-1A400A0B9B50}">
      <dgm:prSet phldrT="[Texto]"/>
      <dgm:spPr/>
      <dgm:t>
        <a:bodyPr/>
        <a:lstStyle/>
        <a:p>
          <a:r>
            <a:rPr lang="es-MX" dirty="0"/>
            <a:t>Usuarios</a:t>
          </a:r>
        </a:p>
      </dgm:t>
    </dgm:pt>
    <dgm:pt modelId="{72008965-B0B8-436C-B6F9-026B2A420046}" type="parTrans" cxnId="{08A53079-AEB1-40EB-9750-AD6F7C992DF0}">
      <dgm:prSet/>
      <dgm:spPr/>
      <dgm:t>
        <a:bodyPr/>
        <a:lstStyle/>
        <a:p>
          <a:endParaRPr lang="es-MX"/>
        </a:p>
      </dgm:t>
    </dgm:pt>
    <dgm:pt modelId="{1ABFCD12-6F82-4D49-BEC6-9A6DBEF71903}" type="sibTrans" cxnId="{08A53079-AEB1-40EB-9750-AD6F7C992DF0}">
      <dgm:prSet/>
      <dgm:spPr/>
      <dgm:t>
        <a:bodyPr/>
        <a:lstStyle/>
        <a:p>
          <a:endParaRPr lang="es-MX"/>
        </a:p>
      </dgm:t>
    </dgm:pt>
    <dgm:pt modelId="{BD075014-8A8F-4940-8E13-43F04F7393CE}">
      <dgm:prSet phldrT="[Texto]"/>
      <dgm:spPr/>
      <dgm:t>
        <a:bodyPr/>
        <a:lstStyle/>
        <a:p>
          <a:r>
            <a:rPr lang="es-MX" dirty="0"/>
            <a:t>Empleados</a:t>
          </a:r>
        </a:p>
      </dgm:t>
    </dgm:pt>
    <dgm:pt modelId="{1257B8FE-EB70-4C13-983C-29CEF6DFF8F0}" type="parTrans" cxnId="{9B20D0C7-532C-4431-B8F5-6DE58A86AD2D}">
      <dgm:prSet/>
      <dgm:spPr/>
      <dgm:t>
        <a:bodyPr/>
        <a:lstStyle/>
        <a:p>
          <a:endParaRPr lang="es-MX"/>
        </a:p>
      </dgm:t>
    </dgm:pt>
    <dgm:pt modelId="{AD52A0E7-FFBB-4839-8784-8BA8E50F67B0}" type="sibTrans" cxnId="{9B20D0C7-532C-4431-B8F5-6DE58A86AD2D}">
      <dgm:prSet/>
      <dgm:spPr/>
      <dgm:t>
        <a:bodyPr/>
        <a:lstStyle/>
        <a:p>
          <a:endParaRPr lang="es-MX"/>
        </a:p>
      </dgm:t>
    </dgm:pt>
    <dgm:pt modelId="{D07E0C25-E3BC-40AE-A8F7-37F67FBB0EB7}">
      <dgm:prSet phldrT="[Texto]"/>
      <dgm:spPr/>
      <dgm:t>
        <a:bodyPr/>
        <a:lstStyle/>
        <a:p>
          <a:r>
            <a:rPr lang="es-MX" dirty="0"/>
            <a:t>Proveedores</a:t>
          </a:r>
        </a:p>
      </dgm:t>
    </dgm:pt>
    <dgm:pt modelId="{04756AF2-B827-43F7-AD7F-8BA8CB9CCF4D}" type="parTrans" cxnId="{3E5FEDB7-5BDA-42F4-BF62-E088EF0AD62E}">
      <dgm:prSet/>
      <dgm:spPr/>
      <dgm:t>
        <a:bodyPr/>
        <a:lstStyle/>
        <a:p>
          <a:endParaRPr lang="es-MX"/>
        </a:p>
      </dgm:t>
    </dgm:pt>
    <dgm:pt modelId="{DCA0F132-3885-4C23-A491-DB7771E72809}" type="sibTrans" cxnId="{3E5FEDB7-5BDA-42F4-BF62-E088EF0AD62E}">
      <dgm:prSet/>
      <dgm:spPr/>
      <dgm:t>
        <a:bodyPr/>
        <a:lstStyle/>
        <a:p>
          <a:endParaRPr lang="es-MX"/>
        </a:p>
      </dgm:t>
    </dgm:pt>
    <dgm:pt modelId="{68F9B363-F0BA-4F83-94EC-B59E47DCC843}">
      <dgm:prSet/>
      <dgm:spPr/>
      <dgm:t>
        <a:bodyPr/>
        <a:lstStyle/>
        <a:p>
          <a:r>
            <a:rPr lang="es-MX" dirty="0"/>
            <a:t>Informes de Venta</a:t>
          </a:r>
        </a:p>
      </dgm:t>
    </dgm:pt>
    <dgm:pt modelId="{51AA6717-E8B9-451F-9186-C7A225C2E349}" type="parTrans" cxnId="{AD45116A-07DB-4850-81AF-B8BA21B32C7B}">
      <dgm:prSet/>
      <dgm:spPr/>
      <dgm:t>
        <a:bodyPr/>
        <a:lstStyle/>
        <a:p>
          <a:endParaRPr lang="es-MX"/>
        </a:p>
      </dgm:t>
    </dgm:pt>
    <dgm:pt modelId="{C7B5A5D9-4994-4D1F-A1BC-0B1AFCB2F5CA}" type="sibTrans" cxnId="{AD45116A-07DB-4850-81AF-B8BA21B32C7B}">
      <dgm:prSet/>
      <dgm:spPr/>
      <dgm:t>
        <a:bodyPr/>
        <a:lstStyle/>
        <a:p>
          <a:endParaRPr lang="es-MX"/>
        </a:p>
      </dgm:t>
    </dgm:pt>
    <dgm:pt modelId="{F299F5F8-DEAC-4C85-8465-4C20708DBA48}">
      <dgm:prSet/>
      <dgm:spPr/>
      <dgm:t>
        <a:bodyPr/>
        <a:lstStyle/>
        <a:p>
          <a:r>
            <a:rPr lang="es-MX" dirty="0"/>
            <a:t>Inventarios</a:t>
          </a:r>
        </a:p>
      </dgm:t>
    </dgm:pt>
    <dgm:pt modelId="{30B4B6A5-169A-47E8-AEA9-044C981C6FD9}" type="parTrans" cxnId="{264F500B-856C-4315-87D5-1947550C4D1F}">
      <dgm:prSet/>
      <dgm:spPr/>
      <dgm:t>
        <a:bodyPr/>
        <a:lstStyle/>
        <a:p>
          <a:endParaRPr lang="es-MX"/>
        </a:p>
      </dgm:t>
    </dgm:pt>
    <dgm:pt modelId="{2B86DB89-EAB4-4FDC-9C21-81C3150071F3}" type="sibTrans" cxnId="{264F500B-856C-4315-87D5-1947550C4D1F}">
      <dgm:prSet/>
      <dgm:spPr/>
      <dgm:t>
        <a:bodyPr/>
        <a:lstStyle/>
        <a:p>
          <a:endParaRPr lang="es-MX"/>
        </a:p>
      </dgm:t>
    </dgm:pt>
    <dgm:pt modelId="{A252ACA9-3DDF-4E04-8929-8E9C06B3B6CA}" type="pres">
      <dgm:prSet presAssocID="{E47BD868-9B55-4498-AA5C-5CF695803288}" presName="Name0" presStyleCnt="0">
        <dgm:presLayoutVars>
          <dgm:dir/>
          <dgm:resizeHandles val="exact"/>
        </dgm:presLayoutVars>
      </dgm:prSet>
      <dgm:spPr/>
    </dgm:pt>
    <dgm:pt modelId="{7E373ED9-CF21-4CF7-9AE8-8E007A72D224}" type="pres">
      <dgm:prSet presAssocID="{E47BD868-9B55-4498-AA5C-5CF695803288}" presName="fgShape" presStyleLbl="fgShp" presStyleIdx="0" presStyleCnt="1"/>
      <dgm:spPr/>
    </dgm:pt>
    <dgm:pt modelId="{B8891DC2-D58C-48B2-8E00-70E434B3EF8B}" type="pres">
      <dgm:prSet presAssocID="{E47BD868-9B55-4498-AA5C-5CF695803288}" presName="linComp" presStyleCnt="0"/>
      <dgm:spPr/>
    </dgm:pt>
    <dgm:pt modelId="{C191CF87-EF35-43A2-B893-B251F4ADB150}" type="pres">
      <dgm:prSet presAssocID="{3FDF3D0F-7F48-406F-9B48-1A400A0B9B50}" presName="compNode" presStyleCnt="0"/>
      <dgm:spPr/>
    </dgm:pt>
    <dgm:pt modelId="{503EDFA2-4614-42C3-B8F7-DC41ED8D8401}" type="pres">
      <dgm:prSet presAssocID="{3FDF3D0F-7F48-406F-9B48-1A400A0B9B50}" presName="bkgdShape" presStyleLbl="node1" presStyleIdx="0" presStyleCnt="5"/>
      <dgm:spPr/>
    </dgm:pt>
    <dgm:pt modelId="{5F3EA5D3-F91E-43D9-94B7-E84CA22AEFE4}" type="pres">
      <dgm:prSet presAssocID="{3FDF3D0F-7F48-406F-9B48-1A400A0B9B50}" presName="nodeTx" presStyleLbl="node1" presStyleIdx="0" presStyleCnt="5">
        <dgm:presLayoutVars>
          <dgm:bulletEnabled val="1"/>
        </dgm:presLayoutVars>
      </dgm:prSet>
      <dgm:spPr/>
    </dgm:pt>
    <dgm:pt modelId="{C5986436-AEA3-444D-945B-D06F480764A7}" type="pres">
      <dgm:prSet presAssocID="{3FDF3D0F-7F48-406F-9B48-1A400A0B9B50}" presName="invisiNode" presStyleLbl="node1" presStyleIdx="0" presStyleCnt="5"/>
      <dgm:spPr/>
    </dgm:pt>
    <dgm:pt modelId="{C79B9F5A-B0C5-4EFE-9862-95EC99EA574A}" type="pres">
      <dgm:prSet presAssocID="{3FDF3D0F-7F48-406F-9B48-1A400A0B9B50}" presName="imagNode" presStyleLbl="fgImgPlace1" presStyleIdx="0" presStyleCnt="5"/>
      <dgm:spPr>
        <a:blipFill rotWithShape="1">
          <a:blip xmlns:r="http://schemas.openxmlformats.org/officeDocument/2006/relationships" r:embed="rId1"/>
          <a:srcRect/>
          <a:stretch>
            <a:fillRect/>
          </a:stretch>
        </a:blipFill>
      </dgm:spPr>
    </dgm:pt>
    <dgm:pt modelId="{81A769D4-2FFB-45CA-B243-2920AE3E5272}" type="pres">
      <dgm:prSet presAssocID="{1ABFCD12-6F82-4D49-BEC6-9A6DBEF71903}" presName="sibTrans" presStyleLbl="sibTrans2D1" presStyleIdx="0" presStyleCnt="0"/>
      <dgm:spPr/>
    </dgm:pt>
    <dgm:pt modelId="{5EBDF413-0324-492B-8826-3028DAC05ABC}" type="pres">
      <dgm:prSet presAssocID="{BD075014-8A8F-4940-8E13-43F04F7393CE}" presName="compNode" presStyleCnt="0"/>
      <dgm:spPr/>
    </dgm:pt>
    <dgm:pt modelId="{1EAC9201-1C63-4428-A315-0F63D82BCF79}" type="pres">
      <dgm:prSet presAssocID="{BD075014-8A8F-4940-8E13-43F04F7393CE}" presName="bkgdShape" presStyleLbl="node1" presStyleIdx="1" presStyleCnt="5"/>
      <dgm:spPr/>
    </dgm:pt>
    <dgm:pt modelId="{21A3B7C8-A492-4B9D-8EF9-7F35C017852A}" type="pres">
      <dgm:prSet presAssocID="{BD075014-8A8F-4940-8E13-43F04F7393CE}" presName="nodeTx" presStyleLbl="node1" presStyleIdx="1" presStyleCnt="5">
        <dgm:presLayoutVars>
          <dgm:bulletEnabled val="1"/>
        </dgm:presLayoutVars>
      </dgm:prSet>
      <dgm:spPr/>
    </dgm:pt>
    <dgm:pt modelId="{926BD241-29B1-4AC6-A34C-69C9FDB16BD8}" type="pres">
      <dgm:prSet presAssocID="{BD075014-8A8F-4940-8E13-43F04F7393CE}" presName="invisiNode" presStyleLbl="node1" presStyleIdx="1" presStyleCnt="5"/>
      <dgm:spPr/>
    </dgm:pt>
    <dgm:pt modelId="{F39A7083-112B-43EE-9EC9-1C86915444C3}" type="pres">
      <dgm:prSet presAssocID="{BD075014-8A8F-4940-8E13-43F04F7393CE}" presName="imagNode" presStyleLbl="fgImgPlace1" presStyleIdx="1" presStyleCnt="5"/>
      <dgm:spPr>
        <a:blipFill rotWithShape="1">
          <a:blip xmlns:r="http://schemas.openxmlformats.org/officeDocument/2006/relationships" r:embed="rId2"/>
          <a:srcRect/>
          <a:stretch>
            <a:fillRect/>
          </a:stretch>
        </a:blipFill>
      </dgm:spPr>
    </dgm:pt>
    <dgm:pt modelId="{E5B346A1-A03E-4025-8EF9-7569F609FB23}" type="pres">
      <dgm:prSet presAssocID="{AD52A0E7-FFBB-4839-8784-8BA8E50F67B0}" presName="sibTrans" presStyleLbl="sibTrans2D1" presStyleIdx="0" presStyleCnt="0"/>
      <dgm:spPr/>
    </dgm:pt>
    <dgm:pt modelId="{BFB776EC-85D6-4AAF-9E82-7A1A57E74A72}" type="pres">
      <dgm:prSet presAssocID="{D07E0C25-E3BC-40AE-A8F7-37F67FBB0EB7}" presName="compNode" presStyleCnt="0"/>
      <dgm:spPr/>
    </dgm:pt>
    <dgm:pt modelId="{2391D0F8-DE0A-4EE0-B823-7E8DFE80C8D1}" type="pres">
      <dgm:prSet presAssocID="{D07E0C25-E3BC-40AE-A8F7-37F67FBB0EB7}" presName="bkgdShape" presStyleLbl="node1" presStyleIdx="2" presStyleCnt="5"/>
      <dgm:spPr/>
    </dgm:pt>
    <dgm:pt modelId="{5035CDAE-C523-4C09-9086-4855D4FE60CB}" type="pres">
      <dgm:prSet presAssocID="{D07E0C25-E3BC-40AE-A8F7-37F67FBB0EB7}" presName="nodeTx" presStyleLbl="node1" presStyleIdx="2" presStyleCnt="5">
        <dgm:presLayoutVars>
          <dgm:bulletEnabled val="1"/>
        </dgm:presLayoutVars>
      </dgm:prSet>
      <dgm:spPr/>
    </dgm:pt>
    <dgm:pt modelId="{36F51DF5-3AE4-4DF1-9392-050149C0BFFE}" type="pres">
      <dgm:prSet presAssocID="{D07E0C25-E3BC-40AE-A8F7-37F67FBB0EB7}" presName="invisiNode" presStyleLbl="node1" presStyleIdx="2" presStyleCnt="5"/>
      <dgm:spPr/>
    </dgm:pt>
    <dgm:pt modelId="{0A06BC16-5353-4139-ABC1-4DC4360F432F}" type="pres">
      <dgm:prSet presAssocID="{D07E0C25-E3BC-40AE-A8F7-37F67FBB0EB7}" presName="imagNode" presStyleLbl="fgImgPlace1" presStyleIdx="2" presStyleCnt="5"/>
      <dgm:spPr>
        <a:blipFill rotWithShape="1">
          <a:blip xmlns:r="http://schemas.openxmlformats.org/officeDocument/2006/relationships" r:embed="rId3"/>
          <a:srcRect/>
          <a:stretch>
            <a:fillRect/>
          </a:stretch>
        </a:blipFill>
      </dgm:spPr>
    </dgm:pt>
    <dgm:pt modelId="{35AA7D5A-DF99-4C3E-87FD-C8413C82C8E9}" type="pres">
      <dgm:prSet presAssocID="{DCA0F132-3885-4C23-A491-DB7771E72809}" presName="sibTrans" presStyleLbl="sibTrans2D1" presStyleIdx="0" presStyleCnt="0"/>
      <dgm:spPr/>
    </dgm:pt>
    <dgm:pt modelId="{E42EBEAC-B8EA-4BA4-A660-9AF4ABE5C405}" type="pres">
      <dgm:prSet presAssocID="{68F9B363-F0BA-4F83-94EC-B59E47DCC843}" presName="compNode" presStyleCnt="0"/>
      <dgm:spPr/>
    </dgm:pt>
    <dgm:pt modelId="{DC61C142-91D0-4601-95CB-FDD767D98AE9}" type="pres">
      <dgm:prSet presAssocID="{68F9B363-F0BA-4F83-94EC-B59E47DCC843}" presName="bkgdShape" presStyleLbl="node1" presStyleIdx="3" presStyleCnt="5"/>
      <dgm:spPr/>
    </dgm:pt>
    <dgm:pt modelId="{25FAC399-B4E8-411C-843B-E4DE253CB033}" type="pres">
      <dgm:prSet presAssocID="{68F9B363-F0BA-4F83-94EC-B59E47DCC843}" presName="nodeTx" presStyleLbl="node1" presStyleIdx="3" presStyleCnt="5">
        <dgm:presLayoutVars>
          <dgm:bulletEnabled val="1"/>
        </dgm:presLayoutVars>
      </dgm:prSet>
      <dgm:spPr/>
    </dgm:pt>
    <dgm:pt modelId="{EBB6DA5C-C8DB-4E3D-B114-26ED69E0FB4F}" type="pres">
      <dgm:prSet presAssocID="{68F9B363-F0BA-4F83-94EC-B59E47DCC843}" presName="invisiNode" presStyleLbl="node1" presStyleIdx="3" presStyleCnt="5"/>
      <dgm:spPr/>
    </dgm:pt>
    <dgm:pt modelId="{20A35C42-6656-4DC5-8367-5B1DAED7EEA0}" type="pres">
      <dgm:prSet presAssocID="{68F9B363-F0BA-4F83-94EC-B59E47DCC843}" presName="imagNode" presStyleLbl="fgImgPlace1" presStyleIdx="3" presStyleCnt="5"/>
      <dgm:spPr>
        <a:blipFill rotWithShape="1">
          <a:blip xmlns:r="http://schemas.openxmlformats.org/officeDocument/2006/relationships" r:embed="rId4"/>
          <a:srcRect/>
          <a:stretch>
            <a:fillRect/>
          </a:stretch>
        </a:blipFill>
      </dgm:spPr>
    </dgm:pt>
    <dgm:pt modelId="{007ADE37-CA98-4F0F-B7ED-C4548B894503}" type="pres">
      <dgm:prSet presAssocID="{C7B5A5D9-4994-4D1F-A1BC-0B1AFCB2F5CA}" presName="sibTrans" presStyleLbl="sibTrans2D1" presStyleIdx="0" presStyleCnt="0"/>
      <dgm:spPr/>
    </dgm:pt>
    <dgm:pt modelId="{2639B7E7-0F82-4245-BA0D-027E8D7E3866}" type="pres">
      <dgm:prSet presAssocID="{F299F5F8-DEAC-4C85-8465-4C20708DBA48}" presName="compNode" presStyleCnt="0"/>
      <dgm:spPr/>
    </dgm:pt>
    <dgm:pt modelId="{CDB24DAC-763C-457B-8B31-FE1914D722C2}" type="pres">
      <dgm:prSet presAssocID="{F299F5F8-DEAC-4C85-8465-4C20708DBA48}" presName="bkgdShape" presStyleLbl="node1" presStyleIdx="4" presStyleCnt="5"/>
      <dgm:spPr/>
    </dgm:pt>
    <dgm:pt modelId="{B124413C-51C9-4F04-8CC7-15C4F7A2EE9D}" type="pres">
      <dgm:prSet presAssocID="{F299F5F8-DEAC-4C85-8465-4C20708DBA48}" presName="nodeTx" presStyleLbl="node1" presStyleIdx="4" presStyleCnt="5">
        <dgm:presLayoutVars>
          <dgm:bulletEnabled val="1"/>
        </dgm:presLayoutVars>
      </dgm:prSet>
      <dgm:spPr/>
    </dgm:pt>
    <dgm:pt modelId="{6E80F572-A04E-45AC-8F34-F79988311CB2}" type="pres">
      <dgm:prSet presAssocID="{F299F5F8-DEAC-4C85-8465-4C20708DBA48}" presName="invisiNode" presStyleLbl="node1" presStyleIdx="4" presStyleCnt="5"/>
      <dgm:spPr/>
    </dgm:pt>
    <dgm:pt modelId="{2548EF76-CDA3-4085-8085-8D340D4CAAB1}" type="pres">
      <dgm:prSet presAssocID="{F299F5F8-DEAC-4C85-8465-4C20708DBA48}" presName="imagNode" presStyleLbl="fgImgPlace1" presStyleIdx="4" presStyleCnt="5"/>
      <dgm:spPr>
        <a:blipFill rotWithShape="1">
          <a:blip xmlns:r="http://schemas.openxmlformats.org/officeDocument/2006/relationships" r:embed="rId5"/>
          <a:srcRect/>
          <a:stretch>
            <a:fillRect/>
          </a:stretch>
        </a:blipFill>
      </dgm:spPr>
    </dgm:pt>
  </dgm:ptLst>
  <dgm:cxnLst>
    <dgm:cxn modelId="{9A348403-41F2-45E6-8723-A4043BE77F88}" type="presOf" srcId="{68F9B363-F0BA-4F83-94EC-B59E47DCC843}" destId="{DC61C142-91D0-4601-95CB-FDD767D98AE9}" srcOrd="0" destOrd="0" presId="urn:microsoft.com/office/officeart/2005/8/layout/hList7"/>
    <dgm:cxn modelId="{BE16B709-FA7B-4527-8772-D25C0F375874}" type="presOf" srcId="{F299F5F8-DEAC-4C85-8465-4C20708DBA48}" destId="{B124413C-51C9-4F04-8CC7-15C4F7A2EE9D}" srcOrd="1" destOrd="0" presId="urn:microsoft.com/office/officeart/2005/8/layout/hList7"/>
    <dgm:cxn modelId="{264F500B-856C-4315-87D5-1947550C4D1F}" srcId="{E47BD868-9B55-4498-AA5C-5CF695803288}" destId="{F299F5F8-DEAC-4C85-8465-4C20708DBA48}" srcOrd="4" destOrd="0" parTransId="{30B4B6A5-169A-47E8-AEA9-044C981C6FD9}" sibTransId="{2B86DB89-EAB4-4FDC-9C21-81C3150071F3}"/>
    <dgm:cxn modelId="{0807FE17-B643-4BBB-8B7C-0A2A28B0B461}" type="presOf" srcId="{68F9B363-F0BA-4F83-94EC-B59E47DCC843}" destId="{25FAC399-B4E8-411C-843B-E4DE253CB033}" srcOrd="1" destOrd="0" presId="urn:microsoft.com/office/officeart/2005/8/layout/hList7"/>
    <dgm:cxn modelId="{A9DDA51E-9264-49A6-AB01-CBB33A8FB318}" type="presOf" srcId="{BD075014-8A8F-4940-8E13-43F04F7393CE}" destId="{1EAC9201-1C63-4428-A315-0F63D82BCF79}" srcOrd="0" destOrd="0" presId="urn:microsoft.com/office/officeart/2005/8/layout/hList7"/>
    <dgm:cxn modelId="{43E73123-1F13-47AD-947E-1EC11B8026D4}" type="presOf" srcId="{1ABFCD12-6F82-4D49-BEC6-9A6DBEF71903}" destId="{81A769D4-2FFB-45CA-B243-2920AE3E5272}" srcOrd="0" destOrd="0" presId="urn:microsoft.com/office/officeart/2005/8/layout/hList7"/>
    <dgm:cxn modelId="{91B32660-9FF7-4553-9A6C-26FA9E9061DF}" type="presOf" srcId="{F299F5F8-DEAC-4C85-8465-4C20708DBA48}" destId="{CDB24DAC-763C-457B-8B31-FE1914D722C2}" srcOrd="0" destOrd="0" presId="urn:microsoft.com/office/officeart/2005/8/layout/hList7"/>
    <dgm:cxn modelId="{CDAED848-A4CD-4216-8834-F8B46B505910}" type="presOf" srcId="{3FDF3D0F-7F48-406F-9B48-1A400A0B9B50}" destId="{5F3EA5D3-F91E-43D9-94B7-E84CA22AEFE4}" srcOrd="1" destOrd="0" presId="urn:microsoft.com/office/officeart/2005/8/layout/hList7"/>
    <dgm:cxn modelId="{AD45116A-07DB-4850-81AF-B8BA21B32C7B}" srcId="{E47BD868-9B55-4498-AA5C-5CF695803288}" destId="{68F9B363-F0BA-4F83-94EC-B59E47DCC843}" srcOrd="3" destOrd="0" parTransId="{51AA6717-E8B9-451F-9186-C7A225C2E349}" sibTransId="{C7B5A5D9-4994-4D1F-A1BC-0B1AFCB2F5CA}"/>
    <dgm:cxn modelId="{6A9FE66C-3AD3-4C74-B216-D74D42BB1FC6}" type="presOf" srcId="{AD52A0E7-FFBB-4839-8784-8BA8E50F67B0}" destId="{E5B346A1-A03E-4025-8EF9-7569F609FB23}" srcOrd="0" destOrd="0" presId="urn:microsoft.com/office/officeart/2005/8/layout/hList7"/>
    <dgm:cxn modelId="{08A53079-AEB1-40EB-9750-AD6F7C992DF0}" srcId="{E47BD868-9B55-4498-AA5C-5CF695803288}" destId="{3FDF3D0F-7F48-406F-9B48-1A400A0B9B50}" srcOrd="0" destOrd="0" parTransId="{72008965-B0B8-436C-B6F9-026B2A420046}" sibTransId="{1ABFCD12-6F82-4D49-BEC6-9A6DBEF71903}"/>
    <dgm:cxn modelId="{5C82688E-1B0D-435D-80B9-281E916160D6}" type="presOf" srcId="{C7B5A5D9-4994-4D1F-A1BC-0B1AFCB2F5CA}" destId="{007ADE37-CA98-4F0F-B7ED-C4548B894503}" srcOrd="0" destOrd="0" presId="urn:microsoft.com/office/officeart/2005/8/layout/hList7"/>
    <dgm:cxn modelId="{AE8CA099-59C2-44EF-8D99-B61BD6710AEE}" type="presOf" srcId="{3FDF3D0F-7F48-406F-9B48-1A400A0B9B50}" destId="{503EDFA2-4614-42C3-B8F7-DC41ED8D8401}" srcOrd="0" destOrd="0" presId="urn:microsoft.com/office/officeart/2005/8/layout/hList7"/>
    <dgm:cxn modelId="{9AC5A99E-C9B1-487C-B994-A9131D1E7A4D}" type="presOf" srcId="{D07E0C25-E3BC-40AE-A8F7-37F67FBB0EB7}" destId="{2391D0F8-DE0A-4EE0-B823-7E8DFE80C8D1}" srcOrd="0" destOrd="0" presId="urn:microsoft.com/office/officeart/2005/8/layout/hList7"/>
    <dgm:cxn modelId="{E1DEEAA8-D30A-4293-8241-E79BE1E23A14}" type="presOf" srcId="{BD075014-8A8F-4940-8E13-43F04F7393CE}" destId="{21A3B7C8-A492-4B9D-8EF9-7F35C017852A}" srcOrd="1" destOrd="0" presId="urn:microsoft.com/office/officeart/2005/8/layout/hList7"/>
    <dgm:cxn modelId="{3E5FEDB7-5BDA-42F4-BF62-E088EF0AD62E}" srcId="{E47BD868-9B55-4498-AA5C-5CF695803288}" destId="{D07E0C25-E3BC-40AE-A8F7-37F67FBB0EB7}" srcOrd="2" destOrd="0" parTransId="{04756AF2-B827-43F7-AD7F-8BA8CB9CCF4D}" sibTransId="{DCA0F132-3885-4C23-A491-DB7771E72809}"/>
    <dgm:cxn modelId="{9B20D0C7-532C-4431-B8F5-6DE58A86AD2D}" srcId="{E47BD868-9B55-4498-AA5C-5CF695803288}" destId="{BD075014-8A8F-4940-8E13-43F04F7393CE}" srcOrd="1" destOrd="0" parTransId="{1257B8FE-EB70-4C13-983C-29CEF6DFF8F0}" sibTransId="{AD52A0E7-FFBB-4839-8784-8BA8E50F67B0}"/>
    <dgm:cxn modelId="{BEE331CF-C932-474B-AFCE-B3D49CC7503C}" type="presOf" srcId="{E47BD868-9B55-4498-AA5C-5CF695803288}" destId="{A252ACA9-3DDF-4E04-8929-8E9C06B3B6CA}" srcOrd="0" destOrd="0" presId="urn:microsoft.com/office/officeart/2005/8/layout/hList7"/>
    <dgm:cxn modelId="{8C40F5D0-C6A3-4DDC-8DED-5E07E6D8F778}" type="presOf" srcId="{DCA0F132-3885-4C23-A491-DB7771E72809}" destId="{35AA7D5A-DF99-4C3E-87FD-C8413C82C8E9}" srcOrd="0" destOrd="0" presId="urn:microsoft.com/office/officeart/2005/8/layout/hList7"/>
    <dgm:cxn modelId="{412F72F9-A440-4DF7-BC1F-7EB2B5D3EACD}" type="presOf" srcId="{D07E0C25-E3BC-40AE-A8F7-37F67FBB0EB7}" destId="{5035CDAE-C523-4C09-9086-4855D4FE60CB}" srcOrd="1" destOrd="0" presId="urn:microsoft.com/office/officeart/2005/8/layout/hList7"/>
    <dgm:cxn modelId="{187C1D55-AA79-4677-B445-A463DDCF7C86}" type="presParOf" srcId="{A252ACA9-3DDF-4E04-8929-8E9C06B3B6CA}" destId="{7E373ED9-CF21-4CF7-9AE8-8E007A72D224}" srcOrd="0" destOrd="0" presId="urn:microsoft.com/office/officeart/2005/8/layout/hList7"/>
    <dgm:cxn modelId="{3B729710-430E-480B-A363-6AF546756C51}" type="presParOf" srcId="{A252ACA9-3DDF-4E04-8929-8E9C06B3B6CA}" destId="{B8891DC2-D58C-48B2-8E00-70E434B3EF8B}" srcOrd="1" destOrd="0" presId="urn:microsoft.com/office/officeart/2005/8/layout/hList7"/>
    <dgm:cxn modelId="{47566B8B-7439-4C6B-A855-BAE59DE100A1}" type="presParOf" srcId="{B8891DC2-D58C-48B2-8E00-70E434B3EF8B}" destId="{C191CF87-EF35-43A2-B893-B251F4ADB150}" srcOrd="0" destOrd="0" presId="urn:microsoft.com/office/officeart/2005/8/layout/hList7"/>
    <dgm:cxn modelId="{6C2250AF-AFB9-430E-8A62-BFB9631BDE87}" type="presParOf" srcId="{C191CF87-EF35-43A2-B893-B251F4ADB150}" destId="{503EDFA2-4614-42C3-B8F7-DC41ED8D8401}" srcOrd="0" destOrd="0" presId="urn:microsoft.com/office/officeart/2005/8/layout/hList7"/>
    <dgm:cxn modelId="{428D8F12-47C1-4FBB-875A-7DE67A62BAE6}" type="presParOf" srcId="{C191CF87-EF35-43A2-B893-B251F4ADB150}" destId="{5F3EA5D3-F91E-43D9-94B7-E84CA22AEFE4}" srcOrd="1" destOrd="0" presId="urn:microsoft.com/office/officeart/2005/8/layout/hList7"/>
    <dgm:cxn modelId="{20D150A7-34A6-459F-A040-1B6E79BA9789}" type="presParOf" srcId="{C191CF87-EF35-43A2-B893-B251F4ADB150}" destId="{C5986436-AEA3-444D-945B-D06F480764A7}" srcOrd="2" destOrd="0" presId="urn:microsoft.com/office/officeart/2005/8/layout/hList7"/>
    <dgm:cxn modelId="{9DC15F3E-5907-4983-92FA-6B9FDD3479C5}" type="presParOf" srcId="{C191CF87-EF35-43A2-B893-B251F4ADB150}" destId="{C79B9F5A-B0C5-4EFE-9862-95EC99EA574A}" srcOrd="3" destOrd="0" presId="urn:microsoft.com/office/officeart/2005/8/layout/hList7"/>
    <dgm:cxn modelId="{14CA81C2-F818-4CD6-8645-143107855295}" type="presParOf" srcId="{B8891DC2-D58C-48B2-8E00-70E434B3EF8B}" destId="{81A769D4-2FFB-45CA-B243-2920AE3E5272}" srcOrd="1" destOrd="0" presId="urn:microsoft.com/office/officeart/2005/8/layout/hList7"/>
    <dgm:cxn modelId="{AAB2CEAC-0DBC-4699-A55A-6F4965F898FB}" type="presParOf" srcId="{B8891DC2-D58C-48B2-8E00-70E434B3EF8B}" destId="{5EBDF413-0324-492B-8826-3028DAC05ABC}" srcOrd="2" destOrd="0" presId="urn:microsoft.com/office/officeart/2005/8/layout/hList7"/>
    <dgm:cxn modelId="{4D408046-45E2-4849-9612-0AC0EB1684BF}" type="presParOf" srcId="{5EBDF413-0324-492B-8826-3028DAC05ABC}" destId="{1EAC9201-1C63-4428-A315-0F63D82BCF79}" srcOrd="0" destOrd="0" presId="urn:microsoft.com/office/officeart/2005/8/layout/hList7"/>
    <dgm:cxn modelId="{EE1758BC-71E8-4752-8281-9E031DCA634F}" type="presParOf" srcId="{5EBDF413-0324-492B-8826-3028DAC05ABC}" destId="{21A3B7C8-A492-4B9D-8EF9-7F35C017852A}" srcOrd="1" destOrd="0" presId="urn:microsoft.com/office/officeart/2005/8/layout/hList7"/>
    <dgm:cxn modelId="{B9B4815B-90A2-43F1-BC97-29D32115014E}" type="presParOf" srcId="{5EBDF413-0324-492B-8826-3028DAC05ABC}" destId="{926BD241-29B1-4AC6-A34C-69C9FDB16BD8}" srcOrd="2" destOrd="0" presId="urn:microsoft.com/office/officeart/2005/8/layout/hList7"/>
    <dgm:cxn modelId="{FA052ECC-C8CD-46B5-8CA6-369E0A99868C}" type="presParOf" srcId="{5EBDF413-0324-492B-8826-3028DAC05ABC}" destId="{F39A7083-112B-43EE-9EC9-1C86915444C3}" srcOrd="3" destOrd="0" presId="urn:microsoft.com/office/officeart/2005/8/layout/hList7"/>
    <dgm:cxn modelId="{C71601CD-4D6D-4CEC-B7C5-B152A5A291AA}" type="presParOf" srcId="{B8891DC2-D58C-48B2-8E00-70E434B3EF8B}" destId="{E5B346A1-A03E-4025-8EF9-7569F609FB23}" srcOrd="3" destOrd="0" presId="urn:microsoft.com/office/officeart/2005/8/layout/hList7"/>
    <dgm:cxn modelId="{025449E7-7131-459B-ABE4-A33D3EC246FD}" type="presParOf" srcId="{B8891DC2-D58C-48B2-8E00-70E434B3EF8B}" destId="{BFB776EC-85D6-4AAF-9E82-7A1A57E74A72}" srcOrd="4" destOrd="0" presId="urn:microsoft.com/office/officeart/2005/8/layout/hList7"/>
    <dgm:cxn modelId="{5AC347D0-E40C-4897-981B-3BB8B0BE89D7}" type="presParOf" srcId="{BFB776EC-85D6-4AAF-9E82-7A1A57E74A72}" destId="{2391D0F8-DE0A-4EE0-B823-7E8DFE80C8D1}" srcOrd="0" destOrd="0" presId="urn:microsoft.com/office/officeart/2005/8/layout/hList7"/>
    <dgm:cxn modelId="{B46EF2BA-8C4E-489E-84E2-A6ED9E6C1DDA}" type="presParOf" srcId="{BFB776EC-85D6-4AAF-9E82-7A1A57E74A72}" destId="{5035CDAE-C523-4C09-9086-4855D4FE60CB}" srcOrd="1" destOrd="0" presId="urn:microsoft.com/office/officeart/2005/8/layout/hList7"/>
    <dgm:cxn modelId="{8867925D-3308-4D38-B287-9E609FB4D5BB}" type="presParOf" srcId="{BFB776EC-85D6-4AAF-9E82-7A1A57E74A72}" destId="{36F51DF5-3AE4-4DF1-9392-050149C0BFFE}" srcOrd="2" destOrd="0" presId="urn:microsoft.com/office/officeart/2005/8/layout/hList7"/>
    <dgm:cxn modelId="{DD5BB450-B03A-477B-97EF-09AD4DDFA79D}" type="presParOf" srcId="{BFB776EC-85D6-4AAF-9E82-7A1A57E74A72}" destId="{0A06BC16-5353-4139-ABC1-4DC4360F432F}" srcOrd="3" destOrd="0" presId="urn:microsoft.com/office/officeart/2005/8/layout/hList7"/>
    <dgm:cxn modelId="{9B7BD137-B121-4670-986A-B88B2EFCBC40}" type="presParOf" srcId="{B8891DC2-D58C-48B2-8E00-70E434B3EF8B}" destId="{35AA7D5A-DF99-4C3E-87FD-C8413C82C8E9}" srcOrd="5" destOrd="0" presId="urn:microsoft.com/office/officeart/2005/8/layout/hList7"/>
    <dgm:cxn modelId="{EEFAB0DB-0532-48A3-A74F-9B6939E772A8}" type="presParOf" srcId="{B8891DC2-D58C-48B2-8E00-70E434B3EF8B}" destId="{E42EBEAC-B8EA-4BA4-A660-9AF4ABE5C405}" srcOrd="6" destOrd="0" presId="urn:microsoft.com/office/officeart/2005/8/layout/hList7"/>
    <dgm:cxn modelId="{0AE14674-DFDF-414E-BF97-A96FA3657C5F}" type="presParOf" srcId="{E42EBEAC-B8EA-4BA4-A660-9AF4ABE5C405}" destId="{DC61C142-91D0-4601-95CB-FDD767D98AE9}" srcOrd="0" destOrd="0" presId="urn:microsoft.com/office/officeart/2005/8/layout/hList7"/>
    <dgm:cxn modelId="{AF285069-F3D0-4806-9720-BB0B94156B97}" type="presParOf" srcId="{E42EBEAC-B8EA-4BA4-A660-9AF4ABE5C405}" destId="{25FAC399-B4E8-411C-843B-E4DE253CB033}" srcOrd="1" destOrd="0" presId="urn:microsoft.com/office/officeart/2005/8/layout/hList7"/>
    <dgm:cxn modelId="{600328B3-2D26-4473-9218-B9495626B2F3}" type="presParOf" srcId="{E42EBEAC-B8EA-4BA4-A660-9AF4ABE5C405}" destId="{EBB6DA5C-C8DB-4E3D-B114-26ED69E0FB4F}" srcOrd="2" destOrd="0" presId="urn:microsoft.com/office/officeart/2005/8/layout/hList7"/>
    <dgm:cxn modelId="{6958BB21-320B-4472-81FF-334F891C81AC}" type="presParOf" srcId="{E42EBEAC-B8EA-4BA4-A660-9AF4ABE5C405}" destId="{20A35C42-6656-4DC5-8367-5B1DAED7EEA0}" srcOrd="3" destOrd="0" presId="urn:microsoft.com/office/officeart/2005/8/layout/hList7"/>
    <dgm:cxn modelId="{7A9B8712-1BBF-4952-857D-002EDADA9D66}" type="presParOf" srcId="{B8891DC2-D58C-48B2-8E00-70E434B3EF8B}" destId="{007ADE37-CA98-4F0F-B7ED-C4548B894503}" srcOrd="7" destOrd="0" presId="urn:microsoft.com/office/officeart/2005/8/layout/hList7"/>
    <dgm:cxn modelId="{5B54D6E1-1ADB-445F-BD07-4866159DCD5B}" type="presParOf" srcId="{B8891DC2-D58C-48B2-8E00-70E434B3EF8B}" destId="{2639B7E7-0F82-4245-BA0D-027E8D7E3866}" srcOrd="8" destOrd="0" presId="urn:microsoft.com/office/officeart/2005/8/layout/hList7"/>
    <dgm:cxn modelId="{282A5755-A575-41EA-AEAF-8282DF919581}" type="presParOf" srcId="{2639B7E7-0F82-4245-BA0D-027E8D7E3866}" destId="{CDB24DAC-763C-457B-8B31-FE1914D722C2}" srcOrd="0" destOrd="0" presId="urn:microsoft.com/office/officeart/2005/8/layout/hList7"/>
    <dgm:cxn modelId="{3B090DED-1E44-447F-8E8B-39B2E9946990}" type="presParOf" srcId="{2639B7E7-0F82-4245-BA0D-027E8D7E3866}" destId="{B124413C-51C9-4F04-8CC7-15C4F7A2EE9D}" srcOrd="1" destOrd="0" presId="urn:microsoft.com/office/officeart/2005/8/layout/hList7"/>
    <dgm:cxn modelId="{9E8BA26B-54DE-4DFA-96BE-5F53E419C98A}" type="presParOf" srcId="{2639B7E7-0F82-4245-BA0D-027E8D7E3866}" destId="{6E80F572-A04E-45AC-8F34-F79988311CB2}" srcOrd="2" destOrd="0" presId="urn:microsoft.com/office/officeart/2005/8/layout/hList7"/>
    <dgm:cxn modelId="{F749AFF4-9B43-45CF-B5AC-31D178CBE468}" type="presParOf" srcId="{2639B7E7-0F82-4245-BA0D-027E8D7E3866}" destId="{2548EF76-CDA3-4085-8085-8D340D4CAAB1}"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7BD868-9B55-4498-AA5C-5CF695803288}" type="doc">
      <dgm:prSet loTypeId="urn:microsoft.com/office/officeart/2005/8/layout/hList7" loCatId="process" qsTypeId="urn:microsoft.com/office/officeart/2005/8/quickstyle/simple1" qsCatId="simple" csTypeId="urn:microsoft.com/office/officeart/2005/8/colors/accent1_2" csCatId="accent1" phldr="1"/>
      <dgm:spPr/>
      <dgm:t>
        <a:bodyPr/>
        <a:lstStyle/>
        <a:p>
          <a:endParaRPr lang="es-MX"/>
        </a:p>
      </dgm:t>
    </dgm:pt>
    <dgm:pt modelId="{3FDF3D0F-7F48-406F-9B48-1A400A0B9B50}">
      <dgm:prSet phldrT="[Texto]"/>
      <dgm:spPr/>
      <dgm:t>
        <a:bodyPr/>
        <a:lstStyle/>
        <a:p>
          <a:r>
            <a:rPr lang="es-MX" b="0" i="0" dirty="0"/>
            <a:t>Integración con sistemas existentes</a:t>
          </a:r>
          <a:endParaRPr lang="es-MX" dirty="0"/>
        </a:p>
      </dgm:t>
    </dgm:pt>
    <dgm:pt modelId="{72008965-B0B8-436C-B6F9-026B2A420046}" type="parTrans" cxnId="{08A53079-AEB1-40EB-9750-AD6F7C992DF0}">
      <dgm:prSet/>
      <dgm:spPr/>
      <dgm:t>
        <a:bodyPr/>
        <a:lstStyle/>
        <a:p>
          <a:endParaRPr lang="es-MX"/>
        </a:p>
      </dgm:t>
    </dgm:pt>
    <dgm:pt modelId="{1ABFCD12-6F82-4D49-BEC6-9A6DBEF71903}" type="sibTrans" cxnId="{08A53079-AEB1-40EB-9750-AD6F7C992DF0}">
      <dgm:prSet/>
      <dgm:spPr/>
      <dgm:t>
        <a:bodyPr/>
        <a:lstStyle/>
        <a:p>
          <a:endParaRPr lang="es-MX"/>
        </a:p>
      </dgm:t>
    </dgm:pt>
    <dgm:pt modelId="{BD075014-8A8F-4940-8E13-43F04F7393CE}">
      <dgm:prSet phldrT="[Texto]"/>
      <dgm:spPr/>
      <dgm:t>
        <a:bodyPr/>
        <a:lstStyle/>
        <a:p>
          <a:r>
            <a:rPr lang="es-MX" b="0" i="0" dirty="0"/>
            <a:t>Requerimientos de hardware</a:t>
          </a:r>
          <a:endParaRPr lang="es-MX" dirty="0"/>
        </a:p>
      </dgm:t>
    </dgm:pt>
    <dgm:pt modelId="{1257B8FE-EB70-4C13-983C-29CEF6DFF8F0}" type="parTrans" cxnId="{9B20D0C7-532C-4431-B8F5-6DE58A86AD2D}">
      <dgm:prSet/>
      <dgm:spPr/>
      <dgm:t>
        <a:bodyPr/>
        <a:lstStyle/>
        <a:p>
          <a:endParaRPr lang="es-MX"/>
        </a:p>
      </dgm:t>
    </dgm:pt>
    <dgm:pt modelId="{AD52A0E7-FFBB-4839-8784-8BA8E50F67B0}" type="sibTrans" cxnId="{9B20D0C7-532C-4431-B8F5-6DE58A86AD2D}">
      <dgm:prSet/>
      <dgm:spPr/>
      <dgm:t>
        <a:bodyPr/>
        <a:lstStyle/>
        <a:p>
          <a:endParaRPr lang="es-MX"/>
        </a:p>
      </dgm:t>
    </dgm:pt>
    <dgm:pt modelId="{D07E0C25-E3BC-40AE-A8F7-37F67FBB0EB7}">
      <dgm:prSet phldrT="[Texto]"/>
      <dgm:spPr/>
      <dgm:t>
        <a:bodyPr/>
        <a:lstStyle/>
        <a:p>
          <a:r>
            <a:rPr lang="es-MX" b="0" i="0"/>
            <a:t>Capacitación del personal</a:t>
          </a:r>
          <a:endParaRPr lang="es-MX" dirty="0"/>
        </a:p>
      </dgm:t>
    </dgm:pt>
    <dgm:pt modelId="{04756AF2-B827-43F7-AD7F-8BA8CB9CCF4D}" type="parTrans" cxnId="{3E5FEDB7-5BDA-42F4-BF62-E088EF0AD62E}">
      <dgm:prSet/>
      <dgm:spPr/>
      <dgm:t>
        <a:bodyPr/>
        <a:lstStyle/>
        <a:p>
          <a:endParaRPr lang="es-MX"/>
        </a:p>
      </dgm:t>
    </dgm:pt>
    <dgm:pt modelId="{DCA0F132-3885-4C23-A491-DB7771E72809}" type="sibTrans" cxnId="{3E5FEDB7-5BDA-42F4-BF62-E088EF0AD62E}">
      <dgm:prSet/>
      <dgm:spPr/>
      <dgm:t>
        <a:bodyPr/>
        <a:lstStyle/>
        <a:p>
          <a:endParaRPr lang="es-MX"/>
        </a:p>
      </dgm:t>
    </dgm:pt>
    <dgm:pt modelId="{68F9B363-F0BA-4F83-94EC-B59E47DCC843}">
      <dgm:prSet/>
      <dgm:spPr/>
      <dgm:t>
        <a:bodyPr/>
        <a:lstStyle/>
        <a:p>
          <a:r>
            <a:rPr lang="es-MX" b="0" i="0"/>
            <a:t>Integración de múltiples tiendas</a:t>
          </a:r>
          <a:endParaRPr lang="es-MX" dirty="0"/>
        </a:p>
      </dgm:t>
    </dgm:pt>
    <dgm:pt modelId="{51AA6717-E8B9-451F-9186-C7A225C2E349}" type="parTrans" cxnId="{AD45116A-07DB-4850-81AF-B8BA21B32C7B}">
      <dgm:prSet/>
      <dgm:spPr/>
      <dgm:t>
        <a:bodyPr/>
        <a:lstStyle/>
        <a:p>
          <a:endParaRPr lang="es-MX"/>
        </a:p>
      </dgm:t>
    </dgm:pt>
    <dgm:pt modelId="{C7B5A5D9-4994-4D1F-A1BC-0B1AFCB2F5CA}" type="sibTrans" cxnId="{AD45116A-07DB-4850-81AF-B8BA21B32C7B}">
      <dgm:prSet/>
      <dgm:spPr/>
      <dgm:t>
        <a:bodyPr/>
        <a:lstStyle/>
        <a:p>
          <a:endParaRPr lang="es-MX"/>
        </a:p>
      </dgm:t>
    </dgm:pt>
    <dgm:pt modelId="{F299F5F8-DEAC-4C85-8465-4C20708DBA48}">
      <dgm:prSet/>
      <dgm:spPr/>
      <dgm:t>
        <a:bodyPr/>
        <a:lstStyle/>
        <a:p>
          <a:r>
            <a:rPr lang="es-MX" dirty="0"/>
            <a:t>Seguridad</a:t>
          </a:r>
        </a:p>
      </dgm:t>
    </dgm:pt>
    <dgm:pt modelId="{30B4B6A5-169A-47E8-AEA9-044C981C6FD9}" type="parTrans" cxnId="{264F500B-856C-4315-87D5-1947550C4D1F}">
      <dgm:prSet/>
      <dgm:spPr/>
      <dgm:t>
        <a:bodyPr/>
        <a:lstStyle/>
        <a:p>
          <a:endParaRPr lang="es-MX"/>
        </a:p>
      </dgm:t>
    </dgm:pt>
    <dgm:pt modelId="{2B86DB89-EAB4-4FDC-9C21-81C3150071F3}" type="sibTrans" cxnId="{264F500B-856C-4315-87D5-1947550C4D1F}">
      <dgm:prSet/>
      <dgm:spPr/>
      <dgm:t>
        <a:bodyPr/>
        <a:lstStyle/>
        <a:p>
          <a:endParaRPr lang="es-MX"/>
        </a:p>
      </dgm:t>
    </dgm:pt>
    <dgm:pt modelId="{8FB3C876-C081-4E98-AF76-E5197C14791E}">
      <dgm:prSet/>
      <dgm:spPr/>
      <dgm:t>
        <a:bodyPr/>
        <a:lstStyle/>
        <a:p>
          <a:r>
            <a:rPr lang="es-MX" b="0" i="0" dirty="0"/>
            <a:t>Actualizaciones y mantenimiento</a:t>
          </a:r>
          <a:endParaRPr lang="es-MX" dirty="0"/>
        </a:p>
      </dgm:t>
    </dgm:pt>
    <dgm:pt modelId="{946AB2AD-C996-4D57-8E3B-30030563D13C}" type="parTrans" cxnId="{9B5AD514-4083-434C-BE60-04C94A859833}">
      <dgm:prSet/>
      <dgm:spPr/>
      <dgm:t>
        <a:bodyPr/>
        <a:lstStyle/>
        <a:p>
          <a:endParaRPr lang="es-MX"/>
        </a:p>
      </dgm:t>
    </dgm:pt>
    <dgm:pt modelId="{AFB08D20-6BA1-4426-8D69-2C7DB6D0F771}" type="sibTrans" cxnId="{9B5AD514-4083-434C-BE60-04C94A859833}">
      <dgm:prSet/>
      <dgm:spPr/>
      <dgm:t>
        <a:bodyPr/>
        <a:lstStyle/>
        <a:p>
          <a:endParaRPr lang="es-MX"/>
        </a:p>
      </dgm:t>
    </dgm:pt>
    <dgm:pt modelId="{A252ACA9-3DDF-4E04-8929-8E9C06B3B6CA}" type="pres">
      <dgm:prSet presAssocID="{E47BD868-9B55-4498-AA5C-5CF695803288}" presName="Name0" presStyleCnt="0">
        <dgm:presLayoutVars>
          <dgm:dir/>
          <dgm:resizeHandles val="exact"/>
        </dgm:presLayoutVars>
      </dgm:prSet>
      <dgm:spPr/>
    </dgm:pt>
    <dgm:pt modelId="{7E373ED9-CF21-4CF7-9AE8-8E007A72D224}" type="pres">
      <dgm:prSet presAssocID="{E47BD868-9B55-4498-AA5C-5CF695803288}" presName="fgShape" presStyleLbl="fgShp" presStyleIdx="0" presStyleCnt="1"/>
      <dgm:spPr/>
    </dgm:pt>
    <dgm:pt modelId="{B8891DC2-D58C-48B2-8E00-70E434B3EF8B}" type="pres">
      <dgm:prSet presAssocID="{E47BD868-9B55-4498-AA5C-5CF695803288}" presName="linComp" presStyleCnt="0"/>
      <dgm:spPr/>
    </dgm:pt>
    <dgm:pt modelId="{C191CF87-EF35-43A2-B893-B251F4ADB150}" type="pres">
      <dgm:prSet presAssocID="{3FDF3D0F-7F48-406F-9B48-1A400A0B9B50}" presName="compNode" presStyleCnt="0"/>
      <dgm:spPr/>
    </dgm:pt>
    <dgm:pt modelId="{503EDFA2-4614-42C3-B8F7-DC41ED8D8401}" type="pres">
      <dgm:prSet presAssocID="{3FDF3D0F-7F48-406F-9B48-1A400A0B9B50}" presName="bkgdShape" presStyleLbl="node1" presStyleIdx="0" presStyleCnt="6"/>
      <dgm:spPr/>
    </dgm:pt>
    <dgm:pt modelId="{5F3EA5D3-F91E-43D9-94B7-E84CA22AEFE4}" type="pres">
      <dgm:prSet presAssocID="{3FDF3D0F-7F48-406F-9B48-1A400A0B9B50}" presName="nodeTx" presStyleLbl="node1" presStyleIdx="0" presStyleCnt="6">
        <dgm:presLayoutVars>
          <dgm:bulletEnabled val="1"/>
        </dgm:presLayoutVars>
      </dgm:prSet>
      <dgm:spPr/>
    </dgm:pt>
    <dgm:pt modelId="{C5986436-AEA3-444D-945B-D06F480764A7}" type="pres">
      <dgm:prSet presAssocID="{3FDF3D0F-7F48-406F-9B48-1A400A0B9B50}" presName="invisiNode" presStyleLbl="node1" presStyleIdx="0" presStyleCnt="6"/>
      <dgm:spPr/>
    </dgm:pt>
    <dgm:pt modelId="{C79B9F5A-B0C5-4EFE-9862-95EC99EA574A}" type="pres">
      <dgm:prSet presAssocID="{3FDF3D0F-7F48-406F-9B48-1A400A0B9B50}" presName="imagNode" presStyleLbl="fgImgPlace1" presStyleIdx="0" presStyleCnt="6"/>
      <dgm:spPr>
        <a:blipFill rotWithShape="1">
          <a:blip xmlns:r="http://schemas.openxmlformats.org/officeDocument/2006/relationships" r:embed="rId1"/>
          <a:srcRect/>
          <a:stretch>
            <a:fillRect/>
          </a:stretch>
        </a:blipFill>
      </dgm:spPr>
    </dgm:pt>
    <dgm:pt modelId="{81A769D4-2FFB-45CA-B243-2920AE3E5272}" type="pres">
      <dgm:prSet presAssocID="{1ABFCD12-6F82-4D49-BEC6-9A6DBEF71903}" presName="sibTrans" presStyleLbl="sibTrans2D1" presStyleIdx="0" presStyleCnt="0"/>
      <dgm:spPr/>
    </dgm:pt>
    <dgm:pt modelId="{5EBDF413-0324-492B-8826-3028DAC05ABC}" type="pres">
      <dgm:prSet presAssocID="{BD075014-8A8F-4940-8E13-43F04F7393CE}" presName="compNode" presStyleCnt="0"/>
      <dgm:spPr/>
    </dgm:pt>
    <dgm:pt modelId="{1EAC9201-1C63-4428-A315-0F63D82BCF79}" type="pres">
      <dgm:prSet presAssocID="{BD075014-8A8F-4940-8E13-43F04F7393CE}" presName="bkgdShape" presStyleLbl="node1" presStyleIdx="1" presStyleCnt="6"/>
      <dgm:spPr/>
    </dgm:pt>
    <dgm:pt modelId="{21A3B7C8-A492-4B9D-8EF9-7F35C017852A}" type="pres">
      <dgm:prSet presAssocID="{BD075014-8A8F-4940-8E13-43F04F7393CE}" presName="nodeTx" presStyleLbl="node1" presStyleIdx="1" presStyleCnt="6">
        <dgm:presLayoutVars>
          <dgm:bulletEnabled val="1"/>
        </dgm:presLayoutVars>
      </dgm:prSet>
      <dgm:spPr/>
    </dgm:pt>
    <dgm:pt modelId="{926BD241-29B1-4AC6-A34C-69C9FDB16BD8}" type="pres">
      <dgm:prSet presAssocID="{BD075014-8A8F-4940-8E13-43F04F7393CE}" presName="invisiNode" presStyleLbl="node1" presStyleIdx="1" presStyleCnt="6"/>
      <dgm:spPr/>
    </dgm:pt>
    <dgm:pt modelId="{F39A7083-112B-43EE-9EC9-1C86915444C3}" type="pres">
      <dgm:prSet presAssocID="{BD075014-8A8F-4940-8E13-43F04F7393CE}" presName="imagNode" presStyleLbl="fgImgPlace1" presStyleIdx="1" presStyleCnt="6"/>
      <dgm:spPr>
        <a:blipFill rotWithShape="1">
          <a:blip xmlns:r="http://schemas.openxmlformats.org/officeDocument/2006/relationships" r:embed="rId2"/>
          <a:srcRect/>
          <a:stretch>
            <a:fillRect/>
          </a:stretch>
        </a:blipFill>
      </dgm:spPr>
    </dgm:pt>
    <dgm:pt modelId="{E5B346A1-A03E-4025-8EF9-7569F609FB23}" type="pres">
      <dgm:prSet presAssocID="{AD52A0E7-FFBB-4839-8784-8BA8E50F67B0}" presName="sibTrans" presStyleLbl="sibTrans2D1" presStyleIdx="0" presStyleCnt="0"/>
      <dgm:spPr/>
    </dgm:pt>
    <dgm:pt modelId="{BFB776EC-85D6-4AAF-9E82-7A1A57E74A72}" type="pres">
      <dgm:prSet presAssocID="{D07E0C25-E3BC-40AE-A8F7-37F67FBB0EB7}" presName="compNode" presStyleCnt="0"/>
      <dgm:spPr/>
    </dgm:pt>
    <dgm:pt modelId="{2391D0F8-DE0A-4EE0-B823-7E8DFE80C8D1}" type="pres">
      <dgm:prSet presAssocID="{D07E0C25-E3BC-40AE-A8F7-37F67FBB0EB7}" presName="bkgdShape" presStyleLbl="node1" presStyleIdx="2" presStyleCnt="6"/>
      <dgm:spPr/>
    </dgm:pt>
    <dgm:pt modelId="{5035CDAE-C523-4C09-9086-4855D4FE60CB}" type="pres">
      <dgm:prSet presAssocID="{D07E0C25-E3BC-40AE-A8F7-37F67FBB0EB7}" presName="nodeTx" presStyleLbl="node1" presStyleIdx="2" presStyleCnt="6">
        <dgm:presLayoutVars>
          <dgm:bulletEnabled val="1"/>
        </dgm:presLayoutVars>
      </dgm:prSet>
      <dgm:spPr/>
    </dgm:pt>
    <dgm:pt modelId="{36F51DF5-3AE4-4DF1-9392-050149C0BFFE}" type="pres">
      <dgm:prSet presAssocID="{D07E0C25-E3BC-40AE-A8F7-37F67FBB0EB7}" presName="invisiNode" presStyleLbl="node1" presStyleIdx="2" presStyleCnt="6"/>
      <dgm:spPr/>
    </dgm:pt>
    <dgm:pt modelId="{0A06BC16-5353-4139-ABC1-4DC4360F432F}" type="pres">
      <dgm:prSet presAssocID="{D07E0C25-E3BC-40AE-A8F7-37F67FBB0EB7}" presName="imagNode" presStyleLbl="fgImgPlace1" presStyleIdx="2" presStyleCnt="6"/>
      <dgm:spPr>
        <a:blipFill rotWithShape="1">
          <a:blip xmlns:r="http://schemas.openxmlformats.org/officeDocument/2006/relationships" r:embed="rId3"/>
          <a:srcRect/>
          <a:stretch>
            <a:fillRect/>
          </a:stretch>
        </a:blipFill>
      </dgm:spPr>
    </dgm:pt>
    <dgm:pt modelId="{35AA7D5A-DF99-4C3E-87FD-C8413C82C8E9}" type="pres">
      <dgm:prSet presAssocID="{DCA0F132-3885-4C23-A491-DB7771E72809}" presName="sibTrans" presStyleLbl="sibTrans2D1" presStyleIdx="0" presStyleCnt="0"/>
      <dgm:spPr/>
    </dgm:pt>
    <dgm:pt modelId="{E42EBEAC-B8EA-4BA4-A660-9AF4ABE5C405}" type="pres">
      <dgm:prSet presAssocID="{68F9B363-F0BA-4F83-94EC-B59E47DCC843}" presName="compNode" presStyleCnt="0"/>
      <dgm:spPr/>
    </dgm:pt>
    <dgm:pt modelId="{DC61C142-91D0-4601-95CB-FDD767D98AE9}" type="pres">
      <dgm:prSet presAssocID="{68F9B363-F0BA-4F83-94EC-B59E47DCC843}" presName="bkgdShape" presStyleLbl="node1" presStyleIdx="3" presStyleCnt="6"/>
      <dgm:spPr/>
    </dgm:pt>
    <dgm:pt modelId="{25FAC399-B4E8-411C-843B-E4DE253CB033}" type="pres">
      <dgm:prSet presAssocID="{68F9B363-F0BA-4F83-94EC-B59E47DCC843}" presName="nodeTx" presStyleLbl="node1" presStyleIdx="3" presStyleCnt="6">
        <dgm:presLayoutVars>
          <dgm:bulletEnabled val="1"/>
        </dgm:presLayoutVars>
      </dgm:prSet>
      <dgm:spPr/>
    </dgm:pt>
    <dgm:pt modelId="{EBB6DA5C-C8DB-4E3D-B114-26ED69E0FB4F}" type="pres">
      <dgm:prSet presAssocID="{68F9B363-F0BA-4F83-94EC-B59E47DCC843}" presName="invisiNode" presStyleLbl="node1" presStyleIdx="3" presStyleCnt="6"/>
      <dgm:spPr/>
    </dgm:pt>
    <dgm:pt modelId="{20A35C42-6656-4DC5-8367-5B1DAED7EEA0}" type="pres">
      <dgm:prSet presAssocID="{68F9B363-F0BA-4F83-94EC-B59E47DCC843}" presName="imagNode" presStyleLbl="fgImgPlace1" presStyleIdx="3" presStyleCnt="6"/>
      <dgm:spPr>
        <a:blipFill rotWithShape="1">
          <a:blip xmlns:r="http://schemas.openxmlformats.org/officeDocument/2006/relationships" r:embed="rId4"/>
          <a:srcRect/>
          <a:stretch>
            <a:fillRect l="-39000" r="-39000"/>
          </a:stretch>
        </a:blipFill>
      </dgm:spPr>
    </dgm:pt>
    <dgm:pt modelId="{007ADE37-CA98-4F0F-B7ED-C4548B894503}" type="pres">
      <dgm:prSet presAssocID="{C7B5A5D9-4994-4D1F-A1BC-0B1AFCB2F5CA}" presName="sibTrans" presStyleLbl="sibTrans2D1" presStyleIdx="0" presStyleCnt="0"/>
      <dgm:spPr/>
    </dgm:pt>
    <dgm:pt modelId="{2639B7E7-0F82-4245-BA0D-027E8D7E3866}" type="pres">
      <dgm:prSet presAssocID="{F299F5F8-DEAC-4C85-8465-4C20708DBA48}" presName="compNode" presStyleCnt="0"/>
      <dgm:spPr/>
    </dgm:pt>
    <dgm:pt modelId="{CDB24DAC-763C-457B-8B31-FE1914D722C2}" type="pres">
      <dgm:prSet presAssocID="{F299F5F8-DEAC-4C85-8465-4C20708DBA48}" presName="bkgdShape" presStyleLbl="node1" presStyleIdx="4" presStyleCnt="6"/>
      <dgm:spPr/>
    </dgm:pt>
    <dgm:pt modelId="{B124413C-51C9-4F04-8CC7-15C4F7A2EE9D}" type="pres">
      <dgm:prSet presAssocID="{F299F5F8-DEAC-4C85-8465-4C20708DBA48}" presName="nodeTx" presStyleLbl="node1" presStyleIdx="4" presStyleCnt="6">
        <dgm:presLayoutVars>
          <dgm:bulletEnabled val="1"/>
        </dgm:presLayoutVars>
      </dgm:prSet>
      <dgm:spPr/>
    </dgm:pt>
    <dgm:pt modelId="{6E80F572-A04E-45AC-8F34-F79988311CB2}" type="pres">
      <dgm:prSet presAssocID="{F299F5F8-DEAC-4C85-8465-4C20708DBA48}" presName="invisiNode" presStyleLbl="node1" presStyleIdx="4" presStyleCnt="6"/>
      <dgm:spPr/>
    </dgm:pt>
    <dgm:pt modelId="{2548EF76-CDA3-4085-8085-8D340D4CAAB1}" type="pres">
      <dgm:prSet presAssocID="{F299F5F8-DEAC-4C85-8465-4C20708DBA48}" presName="imagNode" presStyleLbl="fgImgPlace1" presStyleIdx="4" presStyleCnt="6"/>
      <dgm:spPr>
        <a:blipFill rotWithShape="1">
          <a:blip xmlns:r="http://schemas.openxmlformats.org/officeDocument/2006/relationships" r:embed="rId5"/>
          <a:srcRect/>
          <a:stretch>
            <a:fillRect t="-4000" b="-4000"/>
          </a:stretch>
        </a:blipFill>
      </dgm:spPr>
    </dgm:pt>
    <dgm:pt modelId="{824AA9EA-4E5D-468D-944A-12F0D915B311}" type="pres">
      <dgm:prSet presAssocID="{2B86DB89-EAB4-4FDC-9C21-81C3150071F3}" presName="sibTrans" presStyleLbl="sibTrans2D1" presStyleIdx="0" presStyleCnt="0"/>
      <dgm:spPr/>
    </dgm:pt>
    <dgm:pt modelId="{90D0E5AE-D61A-4FDC-94F9-E173E6711C3F}" type="pres">
      <dgm:prSet presAssocID="{8FB3C876-C081-4E98-AF76-E5197C14791E}" presName="compNode" presStyleCnt="0"/>
      <dgm:spPr/>
    </dgm:pt>
    <dgm:pt modelId="{A2DC4F8C-A02E-41D5-8EDB-8C544F13E4D9}" type="pres">
      <dgm:prSet presAssocID="{8FB3C876-C081-4E98-AF76-E5197C14791E}" presName="bkgdShape" presStyleLbl="node1" presStyleIdx="5" presStyleCnt="6"/>
      <dgm:spPr/>
    </dgm:pt>
    <dgm:pt modelId="{BF234E15-8B08-4375-9408-CF2C92AB56DE}" type="pres">
      <dgm:prSet presAssocID="{8FB3C876-C081-4E98-AF76-E5197C14791E}" presName="nodeTx" presStyleLbl="node1" presStyleIdx="5" presStyleCnt="6">
        <dgm:presLayoutVars>
          <dgm:bulletEnabled val="1"/>
        </dgm:presLayoutVars>
      </dgm:prSet>
      <dgm:spPr/>
    </dgm:pt>
    <dgm:pt modelId="{B68DD8E9-7923-43C7-8DA7-38E0ED1754A0}" type="pres">
      <dgm:prSet presAssocID="{8FB3C876-C081-4E98-AF76-E5197C14791E}" presName="invisiNode" presStyleLbl="node1" presStyleIdx="5" presStyleCnt="6"/>
      <dgm:spPr/>
    </dgm:pt>
    <dgm:pt modelId="{3970C15E-871F-4485-A72E-1483FBC90E82}" type="pres">
      <dgm:prSet presAssocID="{8FB3C876-C081-4E98-AF76-E5197C14791E}" presName="imagNode" presStyleLbl="fgImgPlace1" presStyleIdx="5" presStyleCnt="6"/>
      <dgm:spPr>
        <a:blipFill rotWithShape="1">
          <a:blip xmlns:r="http://schemas.openxmlformats.org/officeDocument/2006/relationships" r:embed="rId6"/>
          <a:srcRect/>
          <a:stretch>
            <a:fillRect l="-21000" r="-21000"/>
          </a:stretch>
        </a:blipFill>
      </dgm:spPr>
    </dgm:pt>
  </dgm:ptLst>
  <dgm:cxnLst>
    <dgm:cxn modelId="{9A348403-41F2-45E6-8723-A4043BE77F88}" type="presOf" srcId="{68F9B363-F0BA-4F83-94EC-B59E47DCC843}" destId="{DC61C142-91D0-4601-95CB-FDD767D98AE9}" srcOrd="0" destOrd="0" presId="urn:microsoft.com/office/officeart/2005/8/layout/hList7"/>
    <dgm:cxn modelId="{BE16B709-FA7B-4527-8772-D25C0F375874}" type="presOf" srcId="{F299F5F8-DEAC-4C85-8465-4C20708DBA48}" destId="{B124413C-51C9-4F04-8CC7-15C4F7A2EE9D}" srcOrd="1" destOrd="0" presId="urn:microsoft.com/office/officeart/2005/8/layout/hList7"/>
    <dgm:cxn modelId="{264F500B-856C-4315-87D5-1947550C4D1F}" srcId="{E47BD868-9B55-4498-AA5C-5CF695803288}" destId="{F299F5F8-DEAC-4C85-8465-4C20708DBA48}" srcOrd="4" destOrd="0" parTransId="{30B4B6A5-169A-47E8-AEA9-044C981C6FD9}" sibTransId="{2B86DB89-EAB4-4FDC-9C21-81C3150071F3}"/>
    <dgm:cxn modelId="{9B5AD514-4083-434C-BE60-04C94A859833}" srcId="{E47BD868-9B55-4498-AA5C-5CF695803288}" destId="{8FB3C876-C081-4E98-AF76-E5197C14791E}" srcOrd="5" destOrd="0" parTransId="{946AB2AD-C996-4D57-8E3B-30030563D13C}" sibTransId="{AFB08D20-6BA1-4426-8D69-2C7DB6D0F771}"/>
    <dgm:cxn modelId="{0807FE17-B643-4BBB-8B7C-0A2A28B0B461}" type="presOf" srcId="{68F9B363-F0BA-4F83-94EC-B59E47DCC843}" destId="{25FAC399-B4E8-411C-843B-E4DE253CB033}" srcOrd="1" destOrd="0" presId="urn:microsoft.com/office/officeart/2005/8/layout/hList7"/>
    <dgm:cxn modelId="{A9DDA51E-9264-49A6-AB01-CBB33A8FB318}" type="presOf" srcId="{BD075014-8A8F-4940-8E13-43F04F7393CE}" destId="{1EAC9201-1C63-4428-A315-0F63D82BCF79}" srcOrd="0" destOrd="0" presId="urn:microsoft.com/office/officeart/2005/8/layout/hList7"/>
    <dgm:cxn modelId="{43E73123-1F13-47AD-947E-1EC11B8026D4}" type="presOf" srcId="{1ABFCD12-6F82-4D49-BEC6-9A6DBEF71903}" destId="{81A769D4-2FFB-45CA-B243-2920AE3E5272}" srcOrd="0" destOrd="0" presId="urn:microsoft.com/office/officeart/2005/8/layout/hList7"/>
    <dgm:cxn modelId="{91B32660-9FF7-4553-9A6C-26FA9E9061DF}" type="presOf" srcId="{F299F5F8-DEAC-4C85-8465-4C20708DBA48}" destId="{CDB24DAC-763C-457B-8B31-FE1914D722C2}" srcOrd="0" destOrd="0" presId="urn:microsoft.com/office/officeart/2005/8/layout/hList7"/>
    <dgm:cxn modelId="{C6708961-F763-40B5-B3A8-843442152737}" type="presOf" srcId="{2B86DB89-EAB4-4FDC-9C21-81C3150071F3}" destId="{824AA9EA-4E5D-468D-944A-12F0D915B311}" srcOrd="0" destOrd="0" presId="urn:microsoft.com/office/officeart/2005/8/layout/hList7"/>
    <dgm:cxn modelId="{CDAED848-A4CD-4216-8834-F8B46B505910}" type="presOf" srcId="{3FDF3D0F-7F48-406F-9B48-1A400A0B9B50}" destId="{5F3EA5D3-F91E-43D9-94B7-E84CA22AEFE4}" srcOrd="1" destOrd="0" presId="urn:microsoft.com/office/officeart/2005/8/layout/hList7"/>
    <dgm:cxn modelId="{AD45116A-07DB-4850-81AF-B8BA21B32C7B}" srcId="{E47BD868-9B55-4498-AA5C-5CF695803288}" destId="{68F9B363-F0BA-4F83-94EC-B59E47DCC843}" srcOrd="3" destOrd="0" parTransId="{51AA6717-E8B9-451F-9186-C7A225C2E349}" sibTransId="{C7B5A5D9-4994-4D1F-A1BC-0B1AFCB2F5CA}"/>
    <dgm:cxn modelId="{6A9FE66C-3AD3-4C74-B216-D74D42BB1FC6}" type="presOf" srcId="{AD52A0E7-FFBB-4839-8784-8BA8E50F67B0}" destId="{E5B346A1-A03E-4025-8EF9-7569F609FB23}" srcOrd="0" destOrd="0" presId="urn:microsoft.com/office/officeart/2005/8/layout/hList7"/>
    <dgm:cxn modelId="{08A53079-AEB1-40EB-9750-AD6F7C992DF0}" srcId="{E47BD868-9B55-4498-AA5C-5CF695803288}" destId="{3FDF3D0F-7F48-406F-9B48-1A400A0B9B50}" srcOrd="0" destOrd="0" parTransId="{72008965-B0B8-436C-B6F9-026B2A420046}" sibTransId="{1ABFCD12-6F82-4D49-BEC6-9A6DBEF71903}"/>
    <dgm:cxn modelId="{5C82688E-1B0D-435D-80B9-281E916160D6}" type="presOf" srcId="{C7B5A5D9-4994-4D1F-A1BC-0B1AFCB2F5CA}" destId="{007ADE37-CA98-4F0F-B7ED-C4548B894503}" srcOrd="0" destOrd="0" presId="urn:microsoft.com/office/officeart/2005/8/layout/hList7"/>
    <dgm:cxn modelId="{AE8CA099-59C2-44EF-8D99-B61BD6710AEE}" type="presOf" srcId="{3FDF3D0F-7F48-406F-9B48-1A400A0B9B50}" destId="{503EDFA2-4614-42C3-B8F7-DC41ED8D8401}" srcOrd="0" destOrd="0" presId="urn:microsoft.com/office/officeart/2005/8/layout/hList7"/>
    <dgm:cxn modelId="{9AC5A99E-C9B1-487C-B994-A9131D1E7A4D}" type="presOf" srcId="{D07E0C25-E3BC-40AE-A8F7-37F67FBB0EB7}" destId="{2391D0F8-DE0A-4EE0-B823-7E8DFE80C8D1}" srcOrd="0" destOrd="0" presId="urn:microsoft.com/office/officeart/2005/8/layout/hList7"/>
    <dgm:cxn modelId="{E1DEEAA8-D30A-4293-8241-E79BE1E23A14}" type="presOf" srcId="{BD075014-8A8F-4940-8E13-43F04F7393CE}" destId="{21A3B7C8-A492-4B9D-8EF9-7F35C017852A}" srcOrd="1" destOrd="0" presId="urn:microsoft.com/office/officeart/2005/8/layout/hList7"/>
    <dgm:cxn modelId="{808B52B5-601B-4AC0-8605-0D927C341F3A}" type="presOf" srcId="{8FB3C876-C081-4E98-AF76-E5197C14791E}" destId="{BF234E15-8B08-4375-9408-CF2C92AB56DE}" srcOrd="1" destOrd="0" presId="urn:microsoft.com/office/officeart/2005/8/layout/hList7"/>
    <dgm:cxn modelId="{3E5FEDB7-5BDA-42F4-BF62-E088EF0AD62E}" srcId="{E47BD868-9B55-4498-AA5C-5CF695803288}" destId="{D07E0C25-E3BC-40AE-A8F7-37F67FBB0EB7}" srcOrd="2" destOrd="0" parTransId="{04756AF2-B827-43F7-AD7F-8BA8CB9CCF4D}" sibTransId="{DCA0F132-3885-4C23-A491-DB7771E72809}"/>
    <dgm:cxn modelId="{9B20D0C7-532C-4431-B8F5-6DE58A86AD2D}" srcId="{E47BD868-9B55-4498-AA5C-5CF695803288}" destId="{BD075014-8A8F-4940-8E13-43F04F7393CE}" srcOrd="1" destOrd="0" parTransId="{1257B8FE-EB70-4C13-983C-29CEF6DFF8F0}" sibTransId="{AD52A0E7-FFBB-4839-8784-8BA8E50F67B0}"/>
    <dgm:cxn modelId="{BEE331CF-C932-474B-AFCE-B3D49CC7503C}" type="presOf" srcId="{E47BD868-9B55-4498-AA5C-5CF695803288}" destId="{A252ACA9-3DDF-4E04-8929-8E9C06B3B6CA}" srcOrd="0" destOrd="0" presId="urn:microsoft.com/office/officeart/2005/8/layout/hList7"/>
    <dgm:cxn modelId="{8C40F5D0-C6A3-4DDC-8DED-5E07E6D8F778}" type="presOf" srcId="{DCA0F132-3885-4C23-A491-DB7771E72809}" destId="{35AA7D5A-DF99-4C3E-87FD-C8413C82C8E9}" srcOrd="0" destOrd="0" presId="urn:microsoft.com/office/officeart/2005/8/layout/hList7"/>
    <dgm:cxn modelId="{3E0165D7-ED60-40CC-8732-1876E0512E63}" type="presOf" srcId="{8FB3C876-C081-4E98-AF76-E5197C14791E}" destId="{A2DC4F8C-A02E-41D5-8EDB-8C544F13E4D9}" srcOrd="0" destOrd="0" presId="urn:microsoft.com/office/officeart/2005/8/layout/hList7"/>
    <dgm:cxn modelId="{412F72F9-A440-4DF7-BC1F-7EB2B5D3EACD}" type="presOf" srcId="{D07E0C25-E3BC-40AE-A8F7-37F67FBB0EB7}" destId="{5035CDAE-C523-4C09-9086-4855D4FE60CB}" srcOrd="1" destOrd="0" presId="urn:microsoft.com/office/officeart/2005/8/layout/hList7"/>
    <dgm:cxn modelId="{187C1D55-AA79-4677-B445-A463DDCF7C86}" type="presParOf" srcId="{A252ACA9-3DDF-4E04-8929-8E9C06B3B6CA}" destId="{7E373ED9-CF21-4CF7-9AE8-8E007A72D224}" srcOrd="0" destOrd="0" presId="urn:microsoft.com/office/officeart/2005/8/layout/hList7"/>
    <dgm:cxn modelId="{3B729710-430E-480B-A363-6AF546756C51}" type="presParOf" srcId="{A252ACA9-3DDF-4E04-8929-8E9C06B3B6CA}" destId="{B8891DC2-D58C-48B2-8E00-70E434B3EF8B}" srcOrd="1" destOrd="0" presId="urn:microsoft.com/office/officeart/2005/8/layout/hList7"/>
    <dgm:cxn modelId="{47566B8B-7439-4C6B-A855-BAE59DE100A1}" type="presParOf" srcId="{B8891DC2-D58C-48B2-8E00-70E434B3EF8B}" destId="{C191CF87-EF35-43A2-B893-B251F4ADB150}" srcOrd="0" destOrd="0" presId="urn:microsoft.com/office/officeart/2005/8/layout/hList7"/>
    <dgm:cxn modelId="{6C2250AF-AFB9-430E-8A62-BFB9631BDE87}" type="presParOf" srcId="{C191CF87-EF35-43A2-B893-B251F4ADB150}" destId="{503EDFA2-4614-42C3-B8F7-DC41ED8D8401}" srcOrd="0" destOrd="0" presId="urn:microsoft.com/office/officeart/2005/8/layout/hList7"/>
    <dgm:cxn modelId="{428D8F12-47C1-4FBB-875A-7DE67A62BAE6}" type="presParOf" srcId="{C191CF87-EF35-43A2-B893-B251F4ADB150}" destId="{5F3EA5D3-F91E-43D9-94B7-E84CA22AEFE4}" srcOrd="1" destOrd="0" presId="urn:microsoft.com/office/officeart/2005/8/layout/hList7"/>
    <dgm:cxn modelId="{20D150A7-34A6-459F-A040-1B6E79BA9789}" type="presParOf" srcId="{C191CF87-EF35-43A2-B893-B251F4ADB150}" destId="{C5986436-AEA3-444D-945B-D06F480764A7}" srcOrd="2" destOrd="0" presId="urn:microsoft.com/office/officeart/2005/8/layout/hList7"/>
    <dgm:cxn modelId="{9DC15F3E-5907-4983-92FA-6B9FDD3479C5}" type="presParOf" srcId="{C191CF87-EF35-43A2-B893-B251F4ADB150}" destId="{C79B9F5A-B0C5-4EFE-9862-95EC99EA574A}" srcOrd="3" destOrd="0" presId="urn:microsoft.com/office/officeart/2005/8/layout/hList7"/>
    <dgm:cxn modelId="{14CA81C2-F818-4CD6-8645-143107855295}" type="presParOf" srcId="{B8891DC2-D58C-48B2-8E00-70E434B3EF8B}" destId="{81A769D4-2FFB-45CA-B243-2920AE3E5272}" srcOrd="1" destOrd="0" presId="urn:microsoft.com/office/officeart/2005/8/layout/hList7"/>
    <dgm:cxn modelId="{AAB2CEAC-0DBC-4699-A55A-6F4965F898FB}" type="presParOf" srcId="{B8891DC2-D58C-48B2-8E00-70E434B3EF8B}" destId="{5EBDF413-0324-492B-8826-3028DAC05ABC}" srcOrd="2" destOrd="0" presId="urn:microsoft.com/office/officeart/2005/8/layout/hList7"/>
    <dgm:cxn modelId="{4D408046-45E2-4849-9612-0AC0EB1684BF}" type="presParOf" srcId="{5EBDF413-0324-492B-8826-3028DAC05ABC}" destId="{1EAC9201-1C63-4428-A315-0F63D82BCF79}" srcOrd="0" destOrd="0" presId="urn:microsoft.com/office/officeart/2005/8/layout/hList7"/>
    <dgm:cxn modelId="{EE1758BC-71E8-4752-8281-9E031DCA634F}" type="presParOf" srcId="{5EBDF413-0324-492B-8826-3028DAC05ABC}" destId="{21A3B7C8-A492-4B9D-8EF9-7F35C017852A}" srcOrd="1" destOrd="0" presId="urn:microsoft.com/office/officeart/2005/8/layout/hList7"/>
    <dgm:cxn modelId="{B9B4815B-90A2-43F1-BC97-29D32115014E}" type="presParOf" srcId="{5EBDF413-0324-492B-8826-3028DAC05ABC}" destId="{926BD241-29B1-4AC6-A34C-69C9FDB16BD8}" srcOrd="2" destOrd="0" presId="urn:microsoft.com/office/officeart/2005/8/layout/hList7"/>
    <dgm:cxn modelId="{FA052ECC-C8CD-46B5-8CA6-369E0A99868C}" type="presParOf" srcId="{5EBDF413-0324-492B-8826-3028DAC05ABC}" destId="{F39A7083-112B-43EE-9EC9-1C86915444C3}" srcOrd="3" destOrd="0" presId="urn:microsoft.com/office/officeart/2005/8/layout/hList7"/>
    <dgm:cxn modelId="{C71601CD-4D6D-4CEC-B7C5-B152A5A291AA}" type="presParOf" srcId="{B8891DC2-D58C-48B2-8E00-70E434B3EF8B}" destId="{E5B346A1-A03E-4025-8EF9-7569F609FB23}" srcOrd="3" destOrd="0" presId="urn:microsoft.com/office/officeart/2005/8/layout/hList7"/>
    <dgm:cxn modelId="{025449E7-7131-459B-ABE4-A33D3EC246FD}" type="presParOf" srcId="{B8891DC2-D58C-48B2-8E00-70E434B3EF8B}" destId="{BFB776EC-85D6-4AAF-9E82-7A1A57E74A72}" srcOrd="4" destOrd="0" presId="urn:microsoft.com/office/officeart/2005/8/layout/hList7"/>
    <dgm:cxn modelId="{5AC347D0-E40C-4897-981B-3BB8B0BE89D7}" type="presParOf" srcId="{BFB776EC-85D6-4AAF-9E82-7A1A57E74A72}" destId="{2391D0F8-DE0A-4EE0-B823-7E8DFE80C8D1}" srcOrd="0" destOrd="0" presId="urn:microsoft.com/office/officeart/2005/8/layout/hList7"/>
    <dgm:cxn modelId="{B46EF2BA-8C4E-489E-84E2-A6ED9E6C1DDA}" type="presParOf" srcId="{BFB776EC-85D6-4AAF-9E82-7A1A57E74A72}" destId="{5035CDAE-C523-4C09-9086-4855D4FE60CB}" srcOrd="1" destOrd="0" presId="urn:microsoft.com/office/officeart/2005/8/layout/hList7"/>
    <dgm:cxn modelId="{8867925D-3308-4D38-B287-9E609FB4D5BB}" type="presParOf" srcId="{BFB776EC-85D6-4AAF-9E82-7A1A57E74A72}" destId="{36F51DF5-3AE4-4DF1-9392-050149C0BFFE}" srcOrd="2" destOrd="0" presId="urn:microsoft.com/office/officeart/2005/8/layout/hList7"/>
    <dgm:cxn modelId="{DD5BB450-B03A-477B-97EF-09AD4DDFA79D}" type="presParOf" srcId="{BFB776EC-85D6-4AAF-9E82-7A1A57E74A72}" destId="{0A06BC16-5353-4139-ABC1-4DC4360F432F}" srcOrd="3" destOrd="0" presId="urn:microsoft.com/office/officeart/2005/8/layout/hList7"/>
    <dgm:cxn modelId="{9B7BD137-B121-4670-986A-B88B2EFCBC40}" type="presParOf" srcId="{B8891DC2-D58C-48B2-8E00-70E434B3EF8B}" destId="{35AA7D5A-DF99-4C3E-87FD-C8413C82C8E9}" srcOrd="5" destOrd="0" presId="urn:microsoft.com/office/officeart/2005/8/layout/hList7"/>
    <dgm:cxn modelId="{EEFAB0DB-0532-48A3-A74F-9B6939E772A8}" type="presParOf" srcId="{B8891DC2-D58C-48B2-8E00-70E434B3EF8B}" destId="{E42EBEAC-B8EA-4BA4-A660-9AF4ABE5C405}" srcOrd="6" destOrd="0" presId="urn:microsoft.com/office/officeart/2005/8/layout/hList7"/>
    <dgm:cxn modelId="{0AE14674-DFDF-414E-BF97-A96FA3657C5F}" type="presParOf" srcId="{E42EBEAC-B8EA-4BA4-A660-9AF4ABE5C405}" destId="{DC61C142-91D0-4601-95CB-FDD767D98AE9}" srcOrd="0" destOrd="0" presId="urn:microsoft.com/office/officeart/2005/8/layout/hList7"/>
    <dgm:cxn modelId="{AF285069-F3D0-4806-9720-BB0B94156B97}" type="presParOf" srcId="{E42EBEAC-B8EA-4BA4-A660-9AF4ABE5C405}" destId="{25FAC399-B4E8-411C-843B-E4DE253CB033}" srcOrd="1" destOrd="0" presId="urn:microsoft.com/office/officeart/2005/8/layout/hList7"/>
    <dgm:cxn modelId="{600328B3-2D26-4473-9218-B9495626B2F3}" type="presParOf" srcId="{E42EBEAC-B8EA-4BA4-A660-9AF4ABE5C405}" destId="{EBB6DA5C-C8DB-4E3D-B114-26ED69E0FB4F}" srcOrd="2" destOrd="0" presId="urn:microsoft.com/office/officeart/2005/8/layout/hList7"/>
    <dgm:cxn modelId="{6958BB21-320B-4472-81FF-334F891C81AC}" type="presParOf" srcId="{E42EBEAC-B8EA-4BA4-A660-9AF4ABE5C405}" destId="{20A35C42-6656-4DC5-8367-5B1DAED7EEA0}" srcOrd="3" destOrd="0" presId="urn:microsoft.com/office/officeart/2005/8/layout/hList7"/>
    <dgm:cxn modelId="{7A9B8712-1BBF-4952-857D-002EDADA9D66}" type="presParOf" srcId="{B8891DC2-D58C-48B2-8E00-70E434B3EF8B}" destId="{007ADE37-CA98-4F0F-B7ED-C4548B894503}" srcOrd="7" destOrd="0" presId="urn:microsoft.com/office/officeart/2005/8/layout/hList7"/>
    <dgm:cxn modelId="{5B54D6E1-1ADB-445F-BD07-4866159DCD5B}" type="presParOf" srcId="{B8891DC2-D58C-48B2-8E00-70E434B3EF8B}" destId="{2639B7E7-0F82-4245-BA0D-027E8D7E3866}" srcOrd="8" destOrd="0" presId="urn:microsoft.com/office/officeart/2005/8/layout/hList7"/>
    <dgm:cxn modelId="{282A5755-A575-41EA-AEAF-8282DF919581}" type="presParOf" srcId="{2639B7E7-0F82-4245-BA0D-027E8D7E3866}" destId="{CDB24DAC-763C-457B-8B31-FE1914D722C2}" srcOrd="0" destOrd="0" presId="urn:microsoft.com/office/officeart/2005/8/layout/hList7"/>
    <dgm:cxn modelId="{3B090DED-1E44-447F-8E8B-39B2E9946990}" type="presParOf" srcId="{2639B7E7-0F82-4245-BA0D-027E8D7E3866}" destId="{B124413C-51C9-4F04-8CC7-15C4F7A2EE9D}" srcOrd="1" destOrd="0" presId="urn:microsoft.com/office/officeart/2005/8/layout/hList7"/>
    <dgm:cxn modelId="{9E8BA26B-54DE-4DFA-96BE-5F53E419C98A}" type="presParOf" srcId="{2639B7E7-0F82-4245-BA0D-027E8D7E3866}" destId="{6E80F572-A04E-45AC-8F34-F79988311CB2}" srcOrd="2" destOrd="0" presId="urn:microsoft.com/office/officeart/2005/8/layout/hList7"/>
    <dgm:cxn modelId="{F749AFF4-9B43-45CF-B5AC-31D178CBE468}" type="presParOf" srcId="{2639B7E7-0F82-4245-BA0D-027E8D7E3866}" destId="{2548EF76-CDA3-4085-8085-8D340D4CAAB1}" srcOrd="3" destOrd="0" presId="urn:microsoft.com/office/officeart/2005/8/layout/hList7"/>
    <dgm:cxn modelId="{4A8AB215-457D-4610-9F00-0DEC09F76A78}" type="presParOf" srcId="{B8891DC2-D58C-48B2-8E00-70E434B3EF8B}" destId="{824AA9EA-4E5D-468D-944A-12F0D915B311}" srcOrd="9" destOrd="0" presId="urn:microsoft.com/office/officeart/2005/8/layout/hList7"/>
    <dgm:cxn modelId="{8B6E03C9-9F9D-4064-BCC9-A554A428A4F8}" type="presParOf" srcId="{B8891DC2-D58C-48B2-8E00-70E434B3EF8B}" destId="{90D0E5AE-D61A-4FDC-94F9-E173E6711C3F}" srcOrd="10" destOrd="0" presId="urn:microsoft.com/office/officeart/2005/8/layout/hList7"/>
    <dgm:cxn modelId="{0307382F-8C58-4CB3-B958-08BF2F7C3E7F}" type="presParOf" srcId="{90D0E5AE-D61A-4FDC-94F9-E173E6711C3F}" destId="{A2DC4F8C-A02E-41D5-8EDB-8C544F13E4D9}" srcOrd="0" destOrd="0" presId="urn:microsoft.com/office/officeart/2005/8/layout/hList7"/>
    <dgm:cxn modelId="{B2FAC1EB-B623-4066-AA2D-12DF019D81CF}" type="presParOf" srcId="{90D0E5AE-D61A-4FDC-94F9-E173E6711C3F}" destId="{BF234E15-8B08-4375-9408-CF2C92AB56DE}" srcOrd="1" destOrd="0" presId="urn:microsoft.com/office/officeart/2005/8/layout/hList7"/>
    <dgm:cxn modelId="{2CE3AC5B-E357-48B7-AFB0-944E0B260611}" type="presParOf" srcId="{90D0E5AE-D61A-4FDC-94F9-E173E6711C3F}" destId="{B68DD8E9-7923-43C7-8DA7-38E0ED1754A0}" srcOrd="2" destOrd="0" presId="urn:microsoft.com/office/officeart/2005/8/layout/hList7"/>
    <dgm:cxn modelId="{8C45C9FA-1E17-463F-B525-DB8B901AEE51}" type="presParOf" srcId="{90D0E5AE-D61A-4FDC-94F9-E173E6711C3F}" destId="{3970C15E-871F-4485-A72E-1483FBC90E82}"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3EDFA2-4614-42C3-B8F7-DC41ED8D8401}">
      <dsp:nvSpPr>
        <dsp:cNvPr id="0" name=""/>
        <dsp:cNvSpPr/>
      </dsp:nvSpPr>
      <dsp:spPr>
        <a:xfrm>
          <a:off x="0" y="0"/>
          <a:ext cx="1587499" cy="40386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s-MX" sz="1900" kern="1200" dirty="0"/>
            <a:t>Usuarios</a:t>
          </a:r>
        </a:p>
      </dsp:txBody>
      <dsp:txXfrm>
        <a:off x="0" y="1615440"/>
        <a:ext cx="1587499" cy="1615440"/>
      </dsp:txXfrm>
    </dsp:sp>
    <dsp:sp modelId="{C79B9F5A-B0C5-4EFE-9862-95EC99EA574A}">
      <dsp:nvSpPr>
        <dsp:cNvPr id="0" name=""/>
        <dsp:cNvSpPr/>
      </dsp:nvSpPr>
      <dsp:spPr>
        <a:xfrm>
          <a:off x="121323" y="242316"/>
          <a:ext cx="1344853" cy="1344853"/>
        </a:xfrm>
        <a:prstGeom prst="ellipse">
          <a:avLst/>
        </a:prstGeom>
        <a:blipFill rotWithShape="1">
          <a:blip xmlns:r="http://schemas.openxmlformats.org/officeDocument/2006/relationships" r:embed="rId1"/>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EAC9201-1C63-4428-A315-0F63D82BCF79}">
      <dsp:nvSpPr>
        <dsp:cNvPr id="0" name=""/>
        <dsp:cNvSpPr/>
      </dsp:nvSpPr>
      <dsp:spPr>
        <a:xfrm>
          <a:off x="1635125" y="0"/>
          <a:ext cx="1587499" cy="40386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s-MX" sz="1900" kern="1200" dirty="0"/>
            <a:t>Empleados</a:t>
          </a:r>
        </a:p>
      </dsp:txBody>
      <dsp:txXfrm>
        <a:off x="1635125" y="1615440"/>
        <a:ext cx="1587499" cy="1615440"/>
      </dsp:txXfrm>
    </dsp:sp>
    <dsp:sp modelId="{F39A7083-112B-43EE-9EC9-1C86915444C3}">
      <dsp:nvSpPr>
        <dsp:cNvPr id="0" name=""/>
        <dsp:cNvSpPr/>
      </dsp:nvSpPr>
      <dsp:spPr>
        <a:xfrm>
          <a:off x="1756448" y="242316"/>
          <a:ext cx="1344853" cy="1344853"/>
        </a:xfrm>
        <a:prstGeom prst="ellipse">
          <a:avLst/>
        </a:prstGeom>
        <a:blipFill rotWithShape="1">
          <a:blip xmlns:r="http://schemas.openxmlformats.org/officeDocument/2006/relationships" r:embed="rId2"/>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91D0F8-DE0A-4EE0-B823-7E8DFE80C8D1}">
      <dsp:nvSpPr>
        <dsp:cNvPr id="0" name=""/>
        <dsp:cNvSpPr/>
      </dsp:nvSpPr>
      <dsp:spPr>
        <a:xfrm>
          <a:off x="3270250" y="0"/>
          <a:ext cx="1587499" cy="40386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s-MX" sz="1900" kern="1200" dirty="0"/>
            <a:t>Proveedores</a:t>
          </a:r>
        </a:p>
      </dsp:txBody>
      <dsp:txXfrm>
        <a:off x="3270250" y="1615440"/>
        <a:ext cx="1587499" cy="1615440"/>
      </dsp:txXfrm>
    </dsp:sp>
    <dsp:sp modelId="{0A06BC16-5353-4139-ABC1-4DC4360F432F}">
      <dsp:nvSpPr>
        <dsp:cNvPr id="0" name=""/>
        <dsp:cNvSpPr/>
      </dsp:nvSpPr>
      <dsp:spPr>
        <a:xfrm>
          <a:off x="3391573" y="242316"/>
          <a:ext cx="1344853" cy="1344853"/>
        </a:xfrm>
        <a:prstGeom prst="ellipse">
          <a:avLst/>
        </a:prstGeom>
        <a:blipFill rotWithShape="1">
          <a:blip xmlns:r="http://schemas.openxmlformats.org/officeDocument/2006/relationships" r:embed="rId3"/>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C61C142-91D0-4601-95CB-FDD767D98AE9}">
      <dsp:nvSpPr>
        <dsp:cNvPr id="0" name=""/>
        <dsp:cNvSpPr/>
      </dsp:nvSpPr>
      <dsp:spPr>
        <a:xfrm>
          <a:off x="4905375" y="0"/>
          <a:ext cx="1587499" cy="40386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s-MX" sz="1900" kern="1200" dirty="0"/>
            <a:t>Informes de Venta</a:t>
          </a:r>
        </a:p>
      </dsp:txBody>
      <dsp:txXfrm>
        <a:off x="4905375" y="1615440"/>
        <a:ext cx="1587499" cy="1615440"/>
      </dsp:txXfrm>
    </dsp:sp>
    <dsp:sp modelId="{20A35C42-6656-4DC5-8367-5B1DAED7EEA0}">
      <dsp:nvSpPr>
        <dsp:cNvPr id="0" name=""/>
        <dsp:cNvSpPr/>
      </dsp:nvSpPr>
      <dsp:spPr>
        <a:xfrm>
          <a:off x="5026698" y="242316"/>
          <a:ext cx="1344853" cy="1344853"/>
        </a:xfrm>
        <a:prstGeom prst="ellipse">
          <a:avLst/>
        </a:prstGeom>
        <a:blipFill rotWithShape="1">
          <a:blip xmlns:r="http://schemas.openxmlformats.org/officeDocument/2006/relationships" r:embed="rId4"/>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B24DAC-763C-457B-8B31-FE1914D722C2}">
      <dsp:nvSpPr>
        <dsp:cNvPr id="0" name=""/>
        <dsp:cNvSpPr/>
      </dsp:nvSpPr>
      <dsp:spPr>
        <a:xfrm>
          <a:off x="6540499" y="0"/>
          <a:ext cx="1587499" cy="40386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s-MX" sz="1900" kern="1200" dirty="0"/>
            <a:t>Inventarios</a:t>
          </a:r>
        </a:p>
      </dsp:txBody>
      <dsp:txXfrm>
        <a:off x="6540499" y="1615440"/>
        <a:ext cx="1587499" cy="1615440"/>
      </dsp:txXfrm>
    </dsp:sp>
    <dsp:sp modelId="{2548EF76-CDA3-4085-8085-8D340D4CAAB1}">
      <dsp:nvSpPr>
        <dsp:cNvPr id="0" name=""/>
        <dsp:cNvSpPr/>
      </dsp:nvSpPr>
      <dsp:spPr>
        <a:xfrm>
          <a:off x="6661823" y="242316"/>
          <a:ext cx="1344853" cy="1344853"/>
        </a:xfrm>
        <a:prstGeom prst="ellipse">
          <a:avLst/>
        </a:prstGeom>
        <a:blipFill rotWithShape="1">
          <a:blip xmlns:r="http://schemas.openxmlformats.org/officeDocument/2006/relationships" r:embed="rId5"/>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E373ED9-CF21-4CF7-9AE8-8E007A72D224}">
      <dsp:nvSpPr>
        <dsp:cNvPr id="0" name=""/>
        <dsp:cNvSpPr/>
      </dsp:nvSpPr>
      <dsp:spPr>
        <a:xfrm>
          <a:off x="325119" y="3230880"/>
          <a:ext cx="7477760" cy="605790"/>
        </a:xfrm>
        <a:prstGeom prst="leftRight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3EDFA2-4614-42C3-B8F7-DC41ED8D8401}">
      <dsp:nvSpPr>
        <dsp:cNvPr id="0" name=""/>
        <dsp:cNvSpPr/>
      </dsp:nvSpPr>
      <dsp:spPr>
        <a:xfrm>
          <a:off x="106" y="0"/>
          <a:ext cx="1418430" cy="41635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MX" sz="1400" b="0" i="0" kern="1200" dirty="0"/>
            <a:t>Integración con sistemas existentes</a:t>
          </a:r>
          <a:endParaRPr lang="es-MX" sz="1400" kern="1200" dirty="0"/>
        </a:p>
      </dsp:txBody>
      <dsp:txXfrm>
        <a:off x="106" y="1665416"/>
        <a:ext cx="1418430" cy="1665416"/>
      </dsp:txXfrm>
    </dsp:sp>
    <dsp:sp modelId="{C79B9F5A-B0C5-4EFE-9862-95EC99EA574A}">
      <dsp:nvSpPr>
        <dsp:cNvPr id="0" name=""/>
        <dsp:cNvSpPr/>
      </dsp:nvSpPr>
      <dsp:spPr>
        <a:xfrm>
          <a:off x="42659" y="249812"/>
          <a:ext cx="1333325" cy="1386459"/>
        </a:xfrm>
        <a:prstGeom prst="ellipse">
          <a:avLst/>
        </a:prstGeom>
        <a:blipFill rotWithShape="1">
          <a:blip xmlns:r="http://schemas.openxmlformats.org/officeDocument/2006/relationships" r:embed="rId1"/>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EAC9201-1C63-4428-A315-0F63D82BCF79}">
      <dsp:nvSpPr>
        <dsp:cNvPr id="0" name=""/>
        <dsp:cNvSpPr/>
      </dsp:nvSpPr>
      <dsp:spPr>
        <a:xfrm>
          <a:off x="1461090" y="0"/>
          <a:ext cx="1418430" cy="41635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MX" sz="1400" b="0" i="0" kern="1200" dirty="0"/>
            <a:t>Requerimientos de hardware</a:t>
          </a:r>
          <a:endParaRPr lang="es-MX" sz="1400" kern="1200" dirty="0"/>
        </a:p>
      </dsp:txBody>
      <dsp:txXfrm>
        <a:off x="1461090" y="1665416"/>
        <a:ext cx="1418430" cy="1665416"/>
      </dsp:txXfrm>
    </dsp:sp>
    <dsp:sp modelId="{F39A7083-112B-43EE-9EC9-1C86915444C3}">
      <dsp:nvSpPr>
        <dsp:cNvPr id="0" name=""/>
        <dsp:cNvSpPr/>
      </dsp:nvSpPr>
      <dsp:spPr>
        <a:xfrm>
          <a:off x="1503643" y="249812"/>
          <a:ext cx="1333325" cy="1386459"/>
        </a:xfrm>
        <a:prstGeom prst="ellipse">
          <a:avLst/>
        </a:prstGeom>
        <a:blipFill rotWithShape="1">
          <a:blip xmlns:r="http://schemas.openxmlformats.org/officeDocument/2006/relationships" r:embed="rId2"/>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91D0F8-DE0A-4EE0-B823-7E8DFE80C8D1}">
      <dsp:nvSpPr>
        <dsp:cNvPr id="0" name=""/>
        <dsp:cNvSpPr/>
      </dsp:nvSpPr>
      <dsp:spPr>
        <a:xfrm>
          <a:off x="2922074" y="0"/>
          <a:ext cx="1418430" cy="41635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MX" sz="1400" b="0" i="0" kern="1200"/>
            <a:t>Capacitación del personal</a:t>
          </a:r>
          <a:endParaRPr lang="es-MX" sz="1400" kern="1200" dirty="0"/>
        </a:p>
      </dsp:txBody>
      <dsp:txXfrm>
        <a:off x="2922074" y="1665416"/>
        <a:ext cx="1418430" cy="1665416"/>
      </dsp:txXfrm>
    </dsp:sp>
    <dsp:sp modelId="{0A06BC16-5353-4139-ABC1-4DC4360F432F}">
      <dsp:nvSpPr>
        <dsp:cNvPr id="0" name=""/>
        <dsp:cNvSpPr/>
      </dsp:nvSpPr>
      <dsp:spPr>
        <a:xfrm>
          <a:off x="2964627" y="249812"/>
          <a:ext cx="1333325" cy="1386459"/>
        </a:xfrm>
        <a:prstGeom prst="ellipse">
          <a:avLst/>
        </a:prstGeom>
        <a:blipFill rotWithShape="1">
          <a:blip xmlns:r="http://schemas.openxmlformats.org/officeDocument/2006/relationships" r:embed="rId3"/>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C61C142-91D0-4601-95CB-FDD767D98AE9}">
      <dsp:nvSpPr>
        <dsp:cNvPr id="0" name=""/>
        <dsp:cNvSpPr/>
      </dsp:nvSpPr>
      <dsp:spPr>
        <a:xfrm>
          <a:off x="4383057" y="0"/>
          <a:ext cx="1418430" cy="41635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MX" sz="1400" b="0" i="0" kern="1200"/>
            <a:t>Integración de múltiples tiendas</a:t>
          </a:r>
          <a:endParaRPr lang="es-MX" sz="1400" kern="1200" dirty="0"/>
        </a:p>
      </dsp:txBody>
      <dsp:txXfrm>
        <a:off x="4383057" y="1665416"/>
        <a:ext cx="1418430" cy="1665416"/>
      </dsp:txXfrm>
    </dsp:sp>
    <dsp:sp modelId="{20A35C42-6656-4DC5-8367-5B1DAED7EEA0}">
      <dsp:nvSpPr>
        <dsp:cNvPr id="0" name=""/>
        <dsp:cNvSpPr/>
      </dsp:nvSpPr>
      <dsp:spPr>
        <a:xfrm>
          <a:off x="4425610" y="249812"/>
          <a:ext cx="1333325" cy="1386459"/>
        </a:xfrm>
        <a:prstGeom prst="ellipse">
          <a:avLst/>
        </a:prstGeom>
        <a:blipFill rotWithShape="1">
          <a:blip xmlns:r="http://schemas.openxmlformats.org/officeDocument/2006/relationships" r:embed="rId4"/>
          <a:srcRect/>
          <a:stretch>
            <a:fillRect l="-39000" r="-3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B24DAC-763C-457B-8B31-FE1914D722C2}">
      <dsp:nvSpPr>
        <dsp:cNvPr id="0" name=""/>
        <dsp:cNvSpPr/>
      </dsp:nvSpPr>
      <dsp:spPr>
        <a:xfrm>
          <a:off x="5844041" y="0"/>
          <a:ext cx="1418430" cy="41635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MX" sz="1400" kern="1200" dirty="0"/>
            <a:t>Seguridad</a:t>
          </a:r>
        </a:p>
      </dsp:txBody>
      <dsp:txXfrm>
        <a:off x="5844041" y="1665416"/>
        <a:ext cx="1418430" cy="1665416"/>
      </dsp:txXfrm>
    </dsp:sp>
    <dsp:sp modelId="{2548EF76-CDA3-4085-8085-8D340D4CAAB1}">
      <dsp:nvSpPr>
        <dsp:cNvPr id="0" name=""/>
        <dsp:cNvSpPr/>
      </dsp:nvSpPr>
      <dsp:spPr>
        <a:xfrm>
          <a:off x="5886594" y="249812"/>
          <a:ext cx="1333325" cy="1386459"/>
        </a:xfrm>
        <a:prstGeom prst="ellipse">
          <a:avLst/>
        </a:prstGeom>
        <a:blipFill rotWithShape="1">
          <a:blip xmlns:r="http://schemas.openxmlformats.org/officeDocument/2006/relationships" r:embed="rId5"/>
          <a:srcRect/>
          <a:stretch>
            <a:fillRect t="-4000" b="-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2DC4F8C-A02E-41D5-8EDB-8C544F13E4D9}">
      <dsp:nvSpPr>
        <dsp:cNvPr id="0" name=""/>
        <dsp:cNvSpPr/>
      </dsp:nvSpPr>
      <dsp:spPr>
        <a:xfrm>
          <a:off x="7305025" y="0"/>
          <a:ext cx="1418430" cy="41635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MX" sz="1400" b="0" i="0" kern="1200" dirty="0"/>
            <a:t>Actualizaciones y mantenimiento</a:t>
          </a:r>
          <a:endParaRPr lang="es-MX" sz="1400" kern="1200" dirty="0"/>
        </a:p>
      </dsp:txBody>
      <dsp:txXfrm>
        <a:off x="7305025" y="1665416"/>
        <a:ext cx="1418430" cy="1665416"/>
      </dsp:txXfrm>
    </dsp:sp>
    <dsp:sp modelId="{3970C15E-871F-4485-A72E-1483FBC90E82}">
      <dsp:nvSpPr>
        <dsp:cNvPr id="0" name=""/>
        <dsp:cNvSpPr/>
      </dsp:nvSpPr>
      <dsp:spPr>
        <a:xfrm>
          <a:off x="7347578" y="249812"/>
          <a:ext cx="1333325" cy="1386459"/>
        </a:xfrm>
        <a:prstGeom prst="ellipse">
          <a:avLst/>
        </a:prstGeom>
        <a:blipFill rotWithShape="1">
          <a:blip xmlns:r="http://schemas.openxmlformats.org/officeDocument/2006/relationships" r:embed="rId6"/>
          <a:srcRect/>
          <a:stretch>
            <a:fillRect l="-21000" r="-2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E373ED9-CF21-4CF7-9AE8-8E007A72D224}">
      <dsp:nvSpPr>
        <dsp:cNvPr id="0" name=""/>
        <dsp:cNvSpPr/>
      </dsp:nvSpPr>
      <dsp:spPr>
        <a:xfrm>
          <a:off x="348942" y="3330833"/>
          <a:ext cx="8025677" cy="624531"/>
        </a:xfrm>
        <a:prstGeom prst="leftRight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B2C9D383-BBC4-486C-B949-4975C013CC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MX" dirty="0"/>
          </a:p>
        </p:txBody>
      </p:sp>
      <p:sp>
        <p:nvSpPr>
          <p:cNvPr id="3" name="Marcador de fecha 2">
            <a:extLst>
              <a:ext uri="{FF2B5EF4-FFF2-40B4-BE49-F238E27FC236}">
                <a16:creationId xmlns:a16="http://schemas.microsoft.com/office/drawing/2014/main" id="{7139D43F-AF4D-4026-B59B-E30A214796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087F9461-0D3D-422E-A431-BA41812E8C3A}" type="datetime1">
              <a:rPr lang="es-MX" smtClean="0"/>
              <a:t>16/03/2023</a:t>
            </a:fld>
            <a:endParaRPr lang="es-MX" dirty="0"/>
          </a:p>
        </p:txBody>
      </p:sp>
      <p:sp>
        <p:nvSpPr>
          <p:cNvPr id="4" name="Marcador de pie de página 3">
            <a:extLst>
              <a:ext uri="{FF2B5EF4-FFF2-40B4-BE49-F238E27FC236}">
                <a16:creationId xmlns:a16="http://schemas.microsoft.com/office/drawing/2014/main" id="{104AF834-AEA0-4B1E-B634-D786ABAA3BB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MX" dirty="0"/>
          </a:p>
        </p:txBody>
      </p:sp>
      <p:sp>
        <p:nvSpPr>
          <p:cNvPr id="5" name="Marcador de posición de número de diapositiva 4">
            <a:extLst>
              <a:ext uri="{FF2B5EF4-FFF2-40B4-BE49-F238E27FC236}">
                <a16:creationId xmlns:a16="http://schemas.microsoft.com/office/drawing/2014/main" id="{3505535A-EEFA-4377-8BEC-AE3B154A765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D432166-D667-4383-B839-F1433620BE4D}" type="slidenum">
              <a:rPr lang="es-MX" smtClean="0"/>
              <a:t>‹Nº›</a:t>
            </a:fld>
            <a:endParaRPr lang="es-MX" dirty="0"/>
          </a:p>
        </p:txBody>
      </p:sp>
    </p:spTree>
    <p:extLst>
      <p:ext uri="{BB962C8B-B14F-4D97-AF65-F5344CB8AC3E}">
        <p14:creationId xmlns:p14="http://schemas.microsoft.com/office/powerpoint/2010/main" val="49281529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MX" noProof="0"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7C0A9A3-E5E2-4187-95B5-A7FB88C04461}" type="datetime1">
              <a:rPr lang="es-MX" noProof="0" smtClean="0"/>
              <a:t>16/03/2023</a:t>
            </a:fld>
            <a:endParaRPr lang="es-MX" noProof="0"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MX" noProof="0" dirty="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MX" noProof="0" dirty="0"/>
              <a:t>Editar estilos de texto del patrón</a:t>
            </a:r>
          </a:p>
          <a:p>
            <a:pPr lvl="1" rtl="0"/>
            <a:r>
              <a:rPr lang="es-MX" noProof="0" dirty="0"/>
              <a:t>Segundo nivel</a:t>
            </a:r>
          </a:p>
          <a:p>
            <a:pPr lvl="2" rtl="0"/>
            <a:r>
              <a:rPr lang="es-MX" noProof="0" dirty="0"/>
              <a:t>Tercer nivel</a:t>
            </a:r>
          </a:p>
          <a:p>
            <a:pPr lvl="3" rtl="0"/>
            <a:r>
              <a:rPr lang="es-MX" noProof="0" dirty="0"/>
              <a:t>Cuarto nivel</a:t>
            </a:r>
          </a:p>
          <a:p>
            <a:pPr lvl="4" rtl="0"/>
            <a:r>
              <a:rPr lang="es-MX" noProof="0" dirty="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MX" noProof="0" dirty="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34B48B0-85B2-40C4-A05A-571C99C8AB57}" type="slidenum">
              <a:rPr lang="es-MX" noProof="0" smtClean="0"/>
              <a:t>‹Nº›</a:t>
            </a:fld>
            <a:endParaRPr lang="es-MX" noProof="0" dirty="0"/>
          </a:p>
        </p:txBody>
      </p:sp>
    </p:spTree>
    <p:extLst>
      <p:ext uri="{BB962C8B-B14F-4D97-AF65-F5344CB8AC3E}">
        <p14:creationId xmlns:p14="http://schemas.microsoft.com/office/powerpoint/2010/main" val="396321036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A34B48B0-85B2-40C4-A05A-571C99C8AB57}" type="slidenum">
              <a:rPr lang="es-MX" smtClean="0"/>
              <a:t>1</a:t>
            </a:fld>
            <a:endParaRPr lang="es-MX" dirty="0"/>
          </a:p>
        </p:txBody>
      </p:sp>
    </p:spTree>
    <p:extLst>
      <p:ext uri="{BB962C8B-B14F-4D97-AF65-F5344CB8AC3E}">
        <p14:creationId xmlns:p14="http://schemas.microsoft.com/office/powerpoint/2010/main" val="2408918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A34B48B0-85B2-40C4-A05A-571C99C8AB57}" type="slidenum">
              <a:rPr lang="es-MX" smtClean="0"/>
              <a:t>10</a:t>
            </a:fld>
            <a:endParaRPr lang="es-MX" dirty="0"/>
          </a:p>
        </p:txBody>
      </p:sp>
    </p:spTree>
    <p:extLst>
      <p:ext uri="{BB962C8B-B14F-4D97-AF65-F5344CB8AC3E}">
        <p14:creationId xmlns:p14="http://schemas.microsoft.com/office/powerpoint/2010/main" val="6734994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A34B48B0-85B2-40C4-A05A-571C99C8AB57}" type="slidenum">
              <a:rPr lang="es-MX" smtClean="0"/>
              <a:t>11</a:t>
            </a:fld>
            <a:endParaRPr lang="es-MX" dirty="0"/>
          </a:p>
        </p:txBody>
      </p:sp>
    </p:spTree>
    <p:extLst>
      <p:ext uri="{BB962C8B-B14F-4D97-AF65-F5344CB8AC3E}">
        <p14:creationId xmlns:p14="http://schemas.microsoft.com/office/powerpoint/2010/main" val="2210738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A34B48B0-85B2-40C4-A05A-571C99C8AB57}" type="slidenum">
              <a:rPr lang="es-MX" smtClean="0"/>
              <a:t>12</a:t>
            </a:fld>
            <a:endParaRPr lang="es-MX" dirty="0"/>
          </a:p>
        </p:txBody>
      </p:sp>
    </p:spTree>
    <p:extLst>
      <p:ext uri="{BB962C8B-B14F-4D97-AF65-F5344CB8AC3E}">
        <p14:creationId xmlns:p14="http://schemas.microsoft.com/office/powerpoint/2010/main" val="2521112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A34B48B0-85B2-40C4-A05A-571C99C8AB57}" type="slidenum">
              <a:rPr lang="es-MX" smtClean="0"/>
              <a:t>13</a:t>
            </a:fld>
            <a:endParaRPr lang="es-MX" dirty="0"/>
          </a:p>
        </p:txBody>
      </p:sp>
    </p:spTree>
    <p:extLst>
      <p:ext uri="{BB962C8B-B14F-4D97-AF65-F5344CB8AC3E}">
        <p14:creationId xmlns:p14="http://schemas.microsoft.com/office/powerpoint/2010/main" val="18091989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A34B48B0-85B2-40C4-A05A-571C99C8AB57}" type="slidenum">
              <a:rPr lang="es-MX" smtClean="0"/>
              <a:t>14</a:t>
            </a:fld>
            <a:endParaRPr lang="es-MX" dirty="0"/>
          </a:p>
        </p:txBody>
      </p:sp>
    </p:spTree>
    <p:extLst>
      <p:ext uri="{BB962C8B-B14F-4D97-AF65-F5344CB8AC3E}">
        <p14:creationId xmlns:p14="http://schemas.microsoft.com/office/powerpoint/2010/main" val="2505311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A34B48B0-85B2-40C4-A05A-571C99C8AB57}" type="slidenum">
              <a:rPr lang="es-MX" smtClean="0"/>
              <a:t>15</a:t>
            </a:fld>
            <a:endParaRPr lang="es-MX" dirty="0"/>
          </a:p>
        </p:txBody>
      </p:sp>
    </p:spTree>
    <p:extLst>
      <p:ext uri="{BB962C8B-B14F-4D97-AF65-F5344CB8AC3E}">
        <p14:creationId xmlns:p14="http://schemas.microsoft.com/office/powerpoint/2010/main" val="788745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A34B48B0-85B2-40C4-A05A-571C99C8AB57}" type="slidenum">
              <a:rPr lang="es-MX" smtClean="0"/>
              <a:t>16</a:t>
            </a:fld>
            <a:endParaRPr lang="es-MX" dirty="0"/>
          </a:p>
        </p:txBody>
      </p:sp>
    </p:spTree>
    <p:extLst>
      <p:ext uri="{BB962C8B-B14F-4D97-AF65-F5344CB8AC3E}">
        <p14:creationId xmlns:p14="http://schemas.microsoft.com/office/powerpoint/2010/main" val="172596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A34B48B0-85B2-40C4-A05A-571C99C8AB57}" type="slidenum">
              <a:rPr lang="es-MX" smtClean="0"/>
              <a:t>17</a:t>
            </a:fld>
            <a:endParaRPr lang="es-MX" dirty="0"/>
          </a:p>
        </p:txBody>
      </p:sp>
    </p:spTree>
    <p:extLst>
      <p:ext uri="{BB962C8B-B14F-4D97-AF65-F5344CB8AC3E}">
        <p14:creationId xmlns:p14="http://schemas.microsoft.com/office/powerpoint/2010/main" val="2831353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A34B48B0-85B2-40C4-A05A-571C99C8AB57}" type="slidenum">
              <a:rPr lang="es-MX" smtClean="0"/>
              <a:t>18</a:t>
            </a:fld>
            <a:endParaRPr lang="es-MX" dirty="0"/>
          </a:p>
        </p:txBody>
      </p:sp>
    </p:spTree>
    <p:extLst>
      <p:ext uri="{BB962C8B-B14F-4D97-AF65-F5344CB8AC3E}">
        <p14:creationId xmlns:p14="http://schemas.microsoft.com/office/powerpoint/2010/main" val="3226479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A34B48B0-85B2-40C4-A05A-571C99C8AB57}" type="slidenum">
              <a:rPr lang="es-MX" smtClean="0"/>
              <a:t>19</a:t>
            </a:fld>
            <a:endParaRPr lang="es-MX" dirty="0"/>
          </a:p>
        </p:txBody>
      </p:sp>
    </p:spTree>
    <p:extLst>
      <p:ext uri="{BB962C8B-B14F-4D97-AF65-F5344CB8AC3E}">
        <p14:creationId xmlns:p14="http://schemas.microsoft.com/office/powerpoint/2010/main" val="2826501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A34B48B0-85B2-40C4-A05A-571C99C8AB57}" type="slidenum">
              <a:rPr lang="es-MX" smtClean="0"/>
              <a:t>2</a:t>
            </a:fld>
            <a:endParaRPr lang="es-MX" dirty="0"/>
          </a:p>
        </p:txBody>
      </p:sp>
    </p:spTree>
    <p:extLst>
      <p:ext uri="{BB962C8B-B14F-4D97-AF65-F5344CB8AC3E}">
        <p14:creationId xmlns:p14="http://schemas.microsoft.com/office/powerpoint/2010/main" val="15124709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A34B48B0-85B2-40C4-A05A-571C99C8AB57}" type="slidenum">
              <a:rPr lang="es-MX" smtClean="0"/>
              <a:t>20</a:t>
            </a:fld>
            <a:endParaRPr lang="es-MX" dirty="0"/>
          </a:p>
        </p:txBody>
      </p:sp>
    </p:spTree>
    <p:extLst>
      <p:ext uri="{BB962C8B-B14F-4D97-AF65-F5344CB8AC3E}">
        <p14:creationId xmlns:p14="http://schemas.microsoft.com/office/powerpoint/2010/main" val="3887771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A34B48B0-85B2-40C4-A05A-571C99C8AB57}" type="slidenum">
              <a:rPr lang="es-MX" smtClean="0"/>
              <a:t>3</a:t>
            </a:fld>
            <a:endParaRPr lang="es-MX" dirty="0"/>
          </a:p>
        </p:txBody>
      </p:sp>
    </p:spTree>
    <p:extLst>
      <p:ext uri="{BB962C8B-B14F-4D97-AF65-F5344CB8AC3E}">
        <p14:creationId xmlns:p14="http://schemas.microsoft.com/office/powerpoint/2010/main" val="602925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A34B48B0-85B2-40C4-A05A-571C99C8AB57}" type="slidenum">
              <a:rPr lang="es-MX" smtClean="0"/>
              <a:t>4</a:t>
            </a:fld>
            <a:endParaRPr lang="es-MX" dirty="0"/>
          </a:p>
        </p:txBody>
      </p:sp>
    </p:spTree>
    <p:extLst>
      <p:ext uri="{BB962C8B-B14F-4D97-AF65-F5344CB8AC3E}">
        <p14:creationId xmlns:p14="http://schemas.microsoft.com/office/powerpoint/2010/main" val="4263662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A34B48B0-85B2-40C4-A05A-571C99C8AB57}" type="slidenum">
              <a:rPr lang="es-MX" smtClean="0"/>
              <a:t>5</a:t>
            </a:fld>
            <a:endParaRPr lang="es-MX" dirty="0"/>
          </a:p>
        </p:txBody>
      </p:sp>
    </p:spTree>
    <p:extLst>
      <p:ext uri="{BB962C8B-B14F-4D97-AF65-F5344CB8AC3E}">
        <p14:creationId xmlns:p14="http://schemas.microsoft.com/office/powerpoint/2010/main" val="2256943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A34B48B0-85B2-40C4-A05A-571C99C8AB57}" type="slidenum">
              <a:rPr lang="es-MX" smtClean="0"/>
              <a:t>6</a:t>
            </a:fld>
            <a:endParaRPr lang="es-MX" dirty="0"/>
          </a:p>
        </p:txBody>
      </p:sp>
    </p:spTree>
    <p:extLst>
      <p:ext uri="{BB962C8B-B14F-4D97-AF65-F5344CB8AC3E}">
        <p14:creationId xmlns:p14="http://schemas.microsoft.com/office/powerpoint/2010/main" val="4074729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A34B48B0-85B2-40C4-A05A-571C99C8AB57}" type="slidenum">
              <a:rPr lang="es-MX" smtClean="0"/>
              <a:t>7</a:t>
            </a:fld>
            <a:endParaRPr lang="es-MX" dirty="0"/>
          </a:p>
        </p:txBody>
      </p:sp>
    </p:spTree>
    <p:extLst>
      <p:ext uri="{BB962C8B-B14F-4D97-AF65-F5344CB8AC3E}">
        <p14:creationId xmlns:p14="http://schemas.microsoft.com/office/powerpoint/2010/main" val="3848667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A34B48B0-85B2-40C4-A05A-571C99C8AB57}" type="slidenum">
              <a:rPr lang="es-MX" smtClean="0"/>
              <a:t>8</a:t>
            </a:fld>
            <a:endParaRPr lang="es-MX" dirty="0"/>
          </a:p>
        </p:txBody>
      </p:sp>
    </p:spTree>
    <p:extLst>
      <p:ext uri="{BB962C8B-B14F-4D97-AF65-F5344CB8AC3E}">
        <p14:creationId xmlns:p14="http://schemas.microsoft.com/office/powerpoint/2010/main" val="3913681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A34B48B0-85B2-40C4-A05A-571C99C8AB57}" type="slidenum">
              <a:rPr lang="es-MX" smtClean="0"/>
              <a:t>9</a:t>
            </a:fld>
            <a:endParaRPr lang="es-MX" dirty="0"/>
          </a:p>
        </p:txBody>
      </p:sp>
    </p:spTree>
    <p:extLst>
      <p:ext uri="{BB962C8B-B14F-4D97-AF65-F5344CB8AC3E}">
        <p14:creationId xmlns:p14="http://schemas.microsoft.com/office/powerpoint/2010/main" val="18899085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con logotipo">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F09A5174-1112-4D75-9ACE-EB000DE44EEE}"/>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8" name="Rectángulo 7">
            <a:extLst>
              <a:ext uri="{FF2B5EF4-FFF2-40B4-BE49-F238E27FC236}">
                <a16:creationId xmlns:a16="http://schemas.microsoft.com/office/drawing/2014/main" id="{7B241F2F-6D67-4597-AB7C-D982860837A5}"/>
              </a:ext>
            </a:extLst>
          </p:cNvPr>
          <p:cNvSpPr/>
          <p:nvPr userDrawn="1"/>
        </p:nvSpPr>
        <p:spPr>
          <a:xfrm>
            <a:off x="3585972" y="0"/>
            <a:ext cx="5020056"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 name="Título 1">
            <a:extLst>
              <a:ext uri="{FF2B5EF4-FFF2-40B4-BE49-F238E27FC236}">
                <a16:creationId xmlns:a16="http://schemas.microsoft.com/office/drawing/2014/main" id="{597639DF-BB81-43B2-81DF-DC0942E88459}"/>
              </a:ext>
            </a:extLst>
          </p:cNvPr>
          <p:cNvSpPr>
            <a:spLocks noGrp="1"/>
          </p:cNvSpPr>
          <p:nvPr>
            <p:ph type="ctrTitle" hasCustomPrompt="1"/>
          </p:nvPr>
        </p:nvSpPr>
        <p:spPr>
          <a:xfrm>
            <a:off x="3585972" y="2551430"/>
            <a:ext cx="5020056" cy="1633085"/>
          </a:xfrm>
        </p:spPr>
        <p:txBody>
          <a:bodyPr rtlCol="0" anchor="b">
            <a:normAutofit/>
          </a:bodyPr>
          <a:lstStyle>
            <a:lvl1pPr algn="ctr">
              <a:lnSpc>
                <a:spcPct val="85000"/>
              </a:lnSpc>
              <a:defRPr sz="5500" b="1">
                <a:solidFill>
                  <a:schemeClr val="bg1"/>
                </a:solidFill>
              </a:defRPr>
            </a:lvl1pPr>
          </a:lstStyle>
          <a:p>
            <a:pPr rtl="0"/>
            <a:r>
              <a:rPr lang="es-MX" noProof="0" dirty="0"/>
              <a:t>Título de presentación</a:t>
            </a:r>
          </a:p>
        </p:txBody>
      </p:sp>
      <p:sp>
        <p:nvSpPr>
          <p:cNvPr id="3" name="Subtítulo 2">
            <a:extLst>
              <a:ext uri="{FF2B5EF4-FFF2-40B4-BE49-F238E27FC236}">
                <a16:creationId xmlns:a16="http://schemas.microsoft.com/office/drawing/2014/main" id="{0862A2A7-5821-4BAA-A45B-8AFDF4E0FBAD}"/>
              </a:ext>
            </a:extLst>
          </p:cNvPr>
          <p:cNvSpPr>
            <a:spLocks noGrp="1"/>
          </p:cNvSpPr>
          <p:nvPr>
            <p:ph type="subTitle" idx="1"/>
          </p:nvPr>
        </p:nvSpPr>
        <p:spPr>
          <a:xfrm>
            <a:off x="3581400" y="4653445"/>
            <a:ext cx="5027613" cy="827197"/>
          </a:xfrm>
        </p:spPr>
        <p:txBody>
          <a:bodyPr rtlCol="0">
            <a:normAutofit/>
          </a:bodyPr>
          <a:lstStyle>
            <a:lvl1pPr marL="0" indent="0" algn="ctr">
              <a:buNone/>
              <a:defRPr sz="2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endParaRPr lang="es-MX" noProof="0" dirty="0"/>
          </a:p>
        </p:txBody>
      </p:sp>
      <p:sp>
        <p:nvSpPr>
          <p:cNvPr id="12" name="Marcador de posición de imagen 11">
            <a:extLst>
              <a:ext uri="{FF2B5EF4-FFF2-40B4-BE49-F238E27FC236}">
                <a16:creationId xmlns:a16="http://schemas.microsoft.com/office/drawing/2014/main" id="{D828D1A9-3D67-4106-B288-BC23A7CC5AF6}"/>
              </a:ext>
            </a:extLst>
          </p:cNvPr>
          <p:cNvSpPr>
            <a:spLocks noGrp="1"/>
          </p:cNvSpPr>
          <p:nvPr>
            <p:ph type="pic" sz="quarter" idx="13"/>
          </p:nvPr>
        </p:nvSpPr>
        <p:spPr>
          <a:xfrm>
            <a:off x="4902708" y="1721890"/>
            <a:ext cx="2386800" cy="486000"/>
          </a:xfrm>
          <a:prstGeom prst="roundRect">
            <a:avLst/>
          </a:prstGeom>
        </p:spPr>
        <p:txBody>
          <a:bodyPr rtlCol="0" anchor="ctr" anchorCtr="0">
            <a:normAutofit/>
          </a:bodyPr>
          <a:lstStyle>
            <a:lvl1pPr marL="0" indent="0" algn="ctr">
              <a:buNone/>
              <a:defRPr sz="1600">
                <a:solidFill>
                  <a:schemeClr val="bg1"/>
                </a:solidFill>
              </a:defRPr>
            </a:lvl1pPr>
          </a:lstStyle>
          <a:p>
            <a:pPr rtl="0"/>
            <a:r>
              <a:rPr lang="es-ES" noProof="0"/>
              <a:t>Haga clic en el icono para agregar una imagen</a:t>
            </a:r>
            <a:endParaRPr lang="es-MX" noProof="0" dirty="0"/>
          </a:p>
        </p:txBody>
      </p:sp>
    </p:spTree>
    <p:extLst>
      <p:ext uri="{BB962C8B-B14F-4D97-AF65-F5344CB8AC3E}">
        <p14:creationId xmlns:p14="http://schemas.microsoft.com/office/powerpoint/2010/main" val="1376270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ación de costos de dos objetos">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2" name="Rectángulo 21">
            <a:extLst>
              <a:ext uri="{FF2B5EF4-FFF2-40B4-BE49-F238E27FC236}">
                <a16:creationId xmlns:a16="http://schemas.microsoft.com/office/drawing/2014/main" id="{23980BA4-A23A-4C88-B574-5C1C7E0F1D99}"/>
              </a:ext>
            </a:extLst>
          </p:cNvPr>
          <p:cNvSpPr/>
          <p:nvPr userDrawn="1"/>
        </p:nvSpPr>
        <p:spPr>
          <a:xfrm>
            <a:off x="-1587"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6" name="Rectángulo 5">
            <a:extLst>
              <a:ext uri="{FF2B5EF4-FFF2-40B4-BE49-F238E27FC236}">
                <a16:creationId xmlns:a16="http://schemas.microsoft.com/office/drawing/2014/main" id="{DD60033C-E502-4C97-87DB-99F01B55681B}"/>
              </a:ext>
            </a:extLst>
          </p:cNvPr>
          <p:cNvSpPr/>
          <p:nvPr userDrawn="1"/>
        </p:nvSpPr>
        <p:spPr>
          <a:xfrm>
            <a:off x="0" y="3703320"/>
            <a:ext cx="12192000" cy="315468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 name="Título 1">
            <a:extLst>
              <a:ext uri="{FF2B5EF4-FFF2-40B4-BE49-F238E27FC236}">
                <a16:creationId xmlns:a16="http://schemas.microsoft.com/office/drawing/2014/main" id="{44B0B20C-63A0-49A1-A09F-99F86387E48E}"/>
              </a:ext>
            </a:extLst>
          </p:cNvPr>
          <p:cNvSpPr>
            <a:spLocks noGrp="1"/>
          </p:cNvSpPr>
          <p:nvPr>
            <p:ph type="title"/>
          </p:nvPr>
        </p:nvSpPr>
        <p:spPr>
          <a:xfrm>
            <a:off x="838200" y="805472"/>
            <a:ext cx="6802464" cy="552848"/>
          </a:xfrm>
        </p:spPr>
        <p:txBody>
          <a:bodyPr lIns="0" tIns="0" rIns="0" bIns="0" rtlCol="0" anchor="b" anchorCtr="0"/>
          <a:lstStyle/>
          <a:p>
            <a:pPr rtl="0"/>
            <a:r>
              <a:rPr lang="es-ES" noProof="0"/>
              <a:t>Haga clic para modificar el estilo de título del patrón</a:t>
            </a:r>
            <a:endParaRPr lang="es-MX" noProof="0" dirty="0"/>
          </a:p>
        </p:txBody>
      </p:sp>
      <p:sp>
        <p:nvSpPr>
          <p:cNvPr id="3" name="Marcador de fecha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FCDB3B22-42BF-4572-AD42-EA36BBB5EECE}" type="datetime1">
              <a:rPr lang="es-MX" noProof="0" smtClean="0"/>
              <a:t>16/03/2023</a:t>
            </a:fld>
            <a:endParaRPr lang="es-MX" noProof="0" dirty="0"/>
          </a:p>
        </p:txBody>
      </p:sp>
      <p:sp>
        <p:nvSpPr>
          <p:cNvPr id="4" name="Marcador de pie de página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es-MX" noProof="0" dirty="0"/>
              <a:t>AGREGAR UN PIE DE PÁGINA</a:t>
            </a:r>
          </a:p>
        </p:txBody>
      </p:sp>
      <p:sp>
        <p:nvSpPr>
          <p:cNvPr id="5" name="Marcador de número de diapositiva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es-MX" noProof="0" smtClean="0"/>
              <a:t>‹Nº›</a:t>
            </a:fld>
            <a:endParaRPr lang="es-MX" noProof="0" dirty="0"/>
          </a:p>
        </p:txBody>
      </p:sp>
      <p:sp>
        <p:nvSpPr>
          <p:cNvPr id="15" name="Marcador de texto 2">
            <a:extLst>
              <a:ext uri="{FF2B5EF4-FFF2-40B4-BE49-F238E27FC236}">
                <a16:creationId xmlns:a16="http://schemas.microsoft.com/office/drawing/2014/main" id="{FC1C00E5-E205-47D3-ACCC-BA3FDBF71013}"/>
              </a:ext>
            </a:extLst>
          </p:cNvPr>
          <p:cNvSpPr>
            <a:spLocks noGrp="1"/>
          </p:cNvSpPr>
          <p:nvPr>
            <p:ph type="body" idx="41" hasCustomPrompt="1"/>
          </p:nvPr>
        </p:nvSpPr>
        <p:spPr>
          <a:xfrm>
            <a:off x="1718924" y="4094681"/>
            <a:ext cx="3666744" cy="334918"/>
          </a:xfrm>
        </p:spPr>
        <p:txBody>
          <a:bodyPr lIns="0" tIns="0" rIns="0" bIns="0" rtlCol="0" anchor="b">
            <a:normAutofit/>
          </a:bodyPr>
          <a:lstStyle>
            <a:lvl1pPr marL="0" inden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16" name="Marcador de texto 11">
            <a:extLst>
              <a:ext uri="{FF2B5EF4-FFF2-40B4-BE49-F238E27FC236}">
                <a16:creationId xmlns:a16="http://schemas.microsoft.com/office/drawing/2014/main" id="{CC501F77-56D4-49F2-9772-EE01ACF5274B}"/>
              </a:ext>
            </a:extLst>
          </p:cNvPr>
          <p:cNvSpPr>
            <a:spLocks noGrp="1"/>
          </p:cNvSpPr>
          <p:nvPr>
            <p:ph type="body" sz="quarter" idx="42"/>
          </p:nvPr>
        </p:nvSpPr>
        <p:spPr>
          <a:xfrm>
            <a:off x="1718924" y="4527898"/>
            <a:ext cx="3666744" cy="1374438"/>
          </a:xfrm>
        </p:spPr>
        <p:txBody>
          <a:bodyPr lIns="36000" tIns="0" rIns="0" bIns="0" rtlCol="0">
            <a:normAutofit/>
          </a:bodyPr>
          <a:lstStyle>
            <a:lvl1pPr marL="0" indent="0">
              <a:buClr>
                <a:schemeClr val="tx2"/>
              </a:buClr>
              <a:buSzPct val="125000"/>
              <a:buFont typeface="Wingdings" panose="05000000000000000000" pitchFamily="2" charset="2"/>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17" name="Marcador de texto 2">
            <a:extLst>
              <a:ext uri="{FF2B5EF4-FFF2-40B4-BE49-F238E27FC236}">
                <a16:creationId xmlns:a16="http://schemas.microsoft.com/office/drawing/2014/main" id="{FFB1E7A4-4985-48C1-B72F-4B1715915B45}"/>
              </a:ext>
            </a:extLst>
          </p:cNvPr>
          <p:cNvSpPr>
            <a:spLocks noGrp="1"/>
          </p:cNvSpPr>
          <p:nvPr>
            <p:ph type="body" idx="45" hasCustomPrompt="1"/>
          </p:nvPr>
        </p:nvSpPr>
        <p:spPr>
          <a:xfrm>
            <a:off x="6498182" y="4094681"/>
            <a:ext cx="3666744" cy="334918"/>
          </a:xfrm>
        </p:spPr>
        <p:txBody>
          <a:bodyPr lIns="0" tIns="0" rIns="0" bIns="0" rtlCol="0" anchor="b">
            <a:normAutofit/>
          </a:bodyPr>
          <a:lstStyle>
            <a:lvl1pPr marL="0" inden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18" name="Marcador de texto 11">
            <a:extLst>
              <a:ext uri="{FF2B5EF4-FFF2-40B4-BE49-F238E27FC236}">
                <a16:creationId xmlns:a16="http://schemas.microsoft.com/office/drawing/2014/main" id="{13613D75-4050-4984-9168-DAD425D6D6AC}"/>
              </a:ext>
            </a:extLst>
          </p:cNvPr>
          <p:cNvSpPr>
            <a:spLocks noGrp="1"/>
          </p:cNvSpPr>
          <p:nvPr>
            <p:ph type="body" sz="quarter" idx="46"/>
          </p:nvPr>
        </p:nvSpPr>
        <p:spPr>
          <a:xfrm>
            <a:off x="6498182" y="4527898"/>
            <a:ext cx="3666744" cy="1374438"/>
          </a:xfrm>
        </p:spPr>
        <p:txBody>
          <a:bodyPr lIns="36000" tIns="0" rIns="0" bIns="0" rtlCol="0">
            <a:normAutofit/>
          </a:bodyPr>
          <a:lstStyle>
            <a:lvl1pPr marL="0" indent="0">
              <a:buClr>
                <a:schemeClr val="tx2"/>
              </a:buClr>
              <a:buSzPct val="125000"/>
              <a:buFont typeface="Wingdings" panose="05000000000000000000" pitchFamily="2" charset="2"/>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19" name="Marcador de texto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392449"/>
            <a:ext cx="10515600" cy="915721"/>
          </a:xfrm>
        </p:spPr>
        <p:txBody>
          <a:bodyPr lIns="36000" tIns="0" rIns="0" bIns="0" rtlCol="0">
            <a:normAutofit/>
          </a:bodyPr>
          <a:lstStyle>
            <a:lvl1pPr marL="0" indent="0">
              <a:buClr>
                <a:schemeClr val="tx2"/>
              </a:buClr>
              <a:buSzPct val="125000"/>
              <a:buFont typeface="Wingdings" panose="05000000000000000000" pitchFamily="2" charset="2"/>
              <a:buNone/>
              <a:defRPr sz="180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20" name="Marcador de texto 2">
            <a:extLst>
              <a:ext uri="{FF2B5EF4-FFF2-40B4-BE49-F238E27FC236}">
                <a16:creationId xmlns:a16="http://schemas.microsoft.com/office/drawing/2014/main" id="{9E693E7E-08CF-4C07-BFC7-C34D6269EFD9}"/>
              </a:ext>
            </a:extLst>
          </p:cNvPr>
          <p:cNvSpPr>
            <a:spLocks noGrp="1"/>
          </p:cNvSpPr>
          <p:nvPr>
            <p:ph type="body" idx="48" hasCustomPrompt="1"/>
          </p:nvPr>
        </p:nvSpPr>
        <p:spPr>
          <a:xfrm>
            <a:off x="1555148" y="2707188"/>
            <a:ext cx="3666744" cy="850147"/>
          </a:xfrm>
        </p:spPr>
        <p:txBody>
          <a:bodyPr lIns="0" tIns="0" rIns="0" bIns="0" rtlCol="0" anchor="b">
            <a:noAutofit/>
          </a:bodyPr>
          <a:lstStyle>
            <a:lvl1pPr marL="0" indent="0" rtl="0">
              <a:buNone/>
              <a:defRPr sz="7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$12,345</a:t>
            </a:r>
          </a:p>
        </p:txBody>
      </p:sp>
      <p:sp>
        <p:nvSpPr>
          <p:cNvPr id="21" name="Marcador de texto 2">
            <a:extLst>
              <a:ext uri="{FF2B5EF4-FFF2-40B4-BE49-F238E27FC236}">
                <a16:creationId xmlns:a16="http://schemas.microsoft.com/office/drawing/2014/main" id="{9D213FF3-2ADF-437D-9C3A-5C5821DBAF4E}"/>
              </a:ext>
            </a:extLst>
          </p:cNvPr>
          <p:cNvSpPr>
            <a:spLocks noGrp="1"/>
          </p:cNvSpPr>
          <p:nvPr>
            <p:ph type="body" idx="49" hasCustomPrompt="1"/>
          </p:nvPr>
        </p:nvSpPr>
        <p:spPr>
          <a:xfrm>
            <a:off x="6334406" y="2707188"/>
            <a:ext cx="3666744" cy="850147"/>
          </a:xfrm>
        </p:spPr>
        <p:txBody>
          <a:bodyPr lIns="0" tIns="0" rIns="0" bIns="0" rtlCol="0" anchor="b">
            <a:noAutofit/>
          </a:bodyPr>
          <a:lstStyle>
            <a:lvl1pPr marL="0" indent="0" rtl="0">
              <a:buNone/>
              <a:defRPr sz="7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$6,789</a:t>
            </a:r>
          </a:p>
        </p:txBody>
      </p:sp>
      <p:sp>
        <p:nvSpPr>
          <p:cNvPr id="23" name="Marcador de posición de imagen 11">
            <a:extLst>
              <a:ext uri="{FF2B5EF4-FFF2-40B4-BE49-F238E27FC236}">
                <a16:creationId xmlns:a16="http://schemas.microsoft.com/office/drawing/2014/main" id="{E7019E9C-AA4E-4592-97BE-BF366FFA1A72}"/>
              </a:ext>
            </a:extLst>
          </p:cNvPr>
          <p:cNvSpPr>
            <a:spLocks noGrp="1"/>
          </p:cNvSpPr>
          <p:nvPr>
            <p:ph type="pic" sz="quarter" idx="50"/>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s-ES" noProof="0"/>
              <a:t>Haga clic en el icono para agregar una imagen</a:t>
            </a:r>
            <a:endParaRPr lang="es-MX" noProof="0" dirty="0"/>
          </a:p>
        </p:txBody>
      </p:sp>
    </p:spTree>
    <p:extLst>
      <p:ext uri="{BB962C8B-B14F-4D97-AF65-F5344CB8AC3E}">
        <p14:creationId xmlns:p14="http://schemas.microsoft.com/office/powerpoint/2010/main" val="1520509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seño de círculos y contenido">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5" name="Rectángulo 24">
            <a:extLst>
              <a:ext uri="{FF2B5EF4-FFF2-40B4-BE49-F238E27FC236}">
                <a16:creationId xmlns:a16="http://schemas.microsoft.com/office/drawing/2014/main" id="{938F4135-A9EE-4D29-A8AB-5DEB57ABC181}"/>
              </a:ext>
            </a:extLst>
          </p:cNvPr>
          <p:cNvSpPr/>
          <p:nvPr userDrawn="1"/>
        </p:nvSpPr>
        <p:spPr>
          <a:xfrm>
            <a:off x="-1587" y="-1"/>
            <a:ext cx="12192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6" name="Rectángulo 5">
            <a:extLst>
              <a:ext uri="{FF2B5EF4-FFF2-40B4-BE49-F238E27FC236}">
                <a16:creationId xmlns:a16="http://schemas.microsoft.com/office/drawing/2014/main" id="{DD60033C-E502-4C97-87DB-99F01B55681B}"/>
              </a:ext>
            </a:extLst>
          </p:cNvPr>
          <p:cNvSpPr/>
          <p:nvPr userDrawn="1"/>
        </p:nvSpPr>
        <p:spPr>
          <a:xfrm>
            <a:off x="0" y="3690968"/>
            <a:ext cx="12192000" cy="3167031"/>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 name="Título 1">
            <a:extLst>
              <a:ext uri="{FF2B5EF4-FFF2-40B4-BE49-F238E27FC236}">
                <a16:creationId xmlns:a16="http://schemas.microsoft.com/office/drawing/2014/main" id="{44B0B20C-63A0-49A1-A09F-99F86387E48E}"/>
              </a:ext>
            </a:extLst>
          </p:cNvPr>
          <p:cNvSpPr>
            <a:spLocks noGrp="1"/>
          </p:cNvSpPr>
          <p:nvPr>
            <p:ph type="title"/>
          </p:nvPr>
        </p:nvSpPr>
        <p:spPr>
          <a:xfrm>
            <a:off x="838200" y="805472"/>
            <a:ext cx="7081434" cy="552848"/>
          </a:xfrm>
        </p:spPr>
        <p:txBody>
          <a:bodyPr lIns="0" tIns="0" rIns="0" bIns="0" rtlCol="0" anchor="b" anchorCtr="0"/>
          <a:lstStyle/>
          <a:p>
            <a:pPr rtl="0"/>
            <a:r>
              <a:rPr lang="es-ES" noProof="0"/>
              <a:t>Haga clic para modificar el estilo de título del patrón</a:t>
            </a:r>
            <a:endParaRPr lang="es-MX" noProof="0" dirty="0"/>
          </a:p>
        </p:txBody>
      </p:sp>
      <p:sp>
        <p:nvSpPr>
          <p:cNvPr id="3" name="Marcador de fecha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F149C650-33DC-4EE0-9847-6367AC2E12FE}" type="datetime1">
              <a:rPr lang="es-MX" noProof="0" smtClean="0"/>
              <a:t>16/03/2023</a:t>
            </a:fld>
            <a:endParaRPr lang="es-MX" noProof="0" dirty="0"/>
          </a:p>
        </p:txBody>
      </p:sp>
      <p:sp>
        <p:nvSpPr>
          <p:cNvPr id="4" name="Marcador de pie de página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es-MX" noProof="0" dirty="0"/>
              <a:t>AGREGAR UN PIE DE PÁGINA</a:t>
            </a:r>
          </a:p>
        </p:txBody>
      </p:sp>
      <p:sp>
        <p:nvSpPr>
          <p:cNvPr id="5" name="Marcador de número de diapositiva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es-MX" noProof="0" smtClean="0"/>
              <a:t>‹Nº›</a:t>
            </a:fld>
            <a:endParaRPr lang="es-MX" noProof="0" dirty="0"/>
          </a:p>
        </p:txBody>
      </p:sp>
      <p:sp>
        <p:nvSpPr>
          <p:cNvPr id="15" name="Marcador de texto 2">
            <a:extLst>
              <a:ext uri="{FF2B5EF4-FFF2-40B4-BE49-F238E27FC236}">
                <a16:creationId xmlns:a16="http://schemas.microsoft.com/office/drawing/2014/main" id="{FC1C00E5-E205-47D3-ACCC-BA3FDBF71013}"/>
              </a:ext>
            </a:extLst>
          </p:cNvPr>
          <p:cNvSpPr>
            <a:spLocks noGrp="1"/>
          </p:cNvSpPr>
          <p:nvPr>
            <p:ph type="body" idx="41" hasCustomPrompt="1"/>
          </p:nvPr>
        </p:nvSpPr>
        <p:spPr>
          <a:xfrm>
            <a:off x="1587236" y="4798586"/>
            <a:ext cx="2577284" cy="334918"/>
          </a:xfrm>
        </p:spPr>
        <p:txBody>
          <a:bodyPr lIns="0" tIns="0" rIns="0" bIns="0" rtlCol="0" anchor="b">
            <a:normAutofit/>
          </a:bodyPr>
          <a:lstStyle>
            <a:lvl1pPr marL="0" indent="0" algn="ctr">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16" name="Marcador de texto 11">
            <a:extLst>
              <a:ext uri="{FF2B5EF4-FFF2-40B4-BE49-F238E27FC236}">
                <a16:creationId xmlns:a16="http://schemas.microsoft.com/office/drawing/2014/main" id="{CC501F77-56D4-49F2-9772-EE01ACF5274B}"/>
              </a:ext>
            </a:extLst>
          </p:cNvPr>
          <p:cNvSpPr>
            <a:spLocks noGrp="1"/>
          </p:cNvSpPr>
          <p:nvPr>
            <p:ph type="body" sz="quarter" idx="42"/>
          </p:nvPr>
        </p:nvSpPr>
        <p:spPr>
          <a:xfrm>
            <a:off x="1587236" y="5235475"/>
            <a:ext cx="2577284" cy="705923"/>
          </a:xfrm>
        </p:spPr>
        <p:txBody>
          <a:bodyPr lIns="36000" tIns="0" rIns="0" bIns="0" rtlCol="0">
            <a:normAutofit/>
          </a:bodyPr>
          <a:lstStyle>
            <a:lvl1pPr marL="0" indent="0" algn="ctr">
              <a:buClr>
                <a:schemeClr val="tx2"/>
              </a:buClr>
              <a:buSzPct val="125000"/>
              <a:buFont typeface="Wingdings" panose="05000000000000000000" pitchFamily="2" charset="2"/>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19" name="Marcador de texto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392449"/>
            <a:ext cx="10515600" cy="915721"/>
          </a:xfrm>
        </p:spPr>
        <p:txBody>
          <a:bodyPr lIns="36000" tIns="0" rIns="0" bIns="0" rtlCol="0">
            <a:normAutofit/>
          </a:bodyPr>
          <a:lstStyle>
            <a:lvl1pPr marL="0" indent="0">
              <a:buClr>
                <a:schemeClr val="tx2"/>
              </a:buClr>
              <a:buSzPct val="125000"/>
              <a:buFont typeface="Wingdings" panose="05000000000000000000" pitchFamily="2" charset="2"/>
              <a:buNone/>
              <a:defRPr sz="18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8" name="Elipse 7">
            <a:extLst>
              <a:ext uri="{FF2B5EF4-FFF2-40B4-BE49-F238E27FC236}">
                <a16:creationId xmlns:a16="http://schemas.microsoft.com/office/drawing/2014/main" id="{AA62DB99-23AA-4B84-915B-58A12122905A}"/>
              </a:ext>
            </a:extLst>
          </p:cNvPr>
          <p:cNvSpPr/>
          <p:nvPr userDrawn="1"/>
        </p:nvSpPr>
        <p:spPr>
          <a:xfrm>
            <a:off x="1969178" y="2806082"/>
            <a:ext cx="1847088" cy="1847088"/>
          </a:xfrm>
          <a:prstGeom prst="ellipse">
            <a:avLst/>
          </a:prstGeom>
          <a:solidFill>
            <a:schemeClr val="tx1"/>
          </a:solidFill>
          <a:ln>
            <a:solidFill>
              <a:schemeClr val="tx1">
                <a:lumMod val="50000"/>
                <a:lumOff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31" name="Elipse 30">
            <a:extLst>
              <a:ext uri="{FF2B5EF4-FFF2-40B4-BE49-F238E27FC236}">
                <a16:creationId xmlns:a16="http://schemas.microsoft.com/office/drawing/2014/main" id="{87C4674D-D19C-4346-8AB3-EEC70C5BA12B}"/>
              </a:ext>
            </a:extLst>
          </p:cNvPr>
          <p:cNvSpPr/>
          <p:nvPr userDrawn="1"/>
        </p:nvSpPr>
        <p:spPr>
          <a:xfrm>
            <a:off x="4730062" y="2358026"/>
            <a:ext cx="2295144" cy="2295144"/>
          </a:xfrm>
          <a:prstGeom prst="ellipse">
            <a:avLst/>
          </a:prstGeom>
          <a:solidFill>
            <a:schemeClr val="tx1"/>
          </a:solidFill>
          <a:ln>
            <a:solidFill>
              <a:schemeClr val="tx1">
                <a:lumMod val="50000"/>
                <a:lumOff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32" name="Elipse 31">
            <a:extLst>
              <a:ext uri="{FF2B5EF4-FFF2-40B4-BE49-F238E27FC236}">
                <a16:creationId xmlns:a16="http://schemas.microsoft.com/office/drawing/2014/main" id="{232287E6-00FD-4CA9-879A-D113874BCAF3}"/>
              </a:ext>
            </a:extLst>
          </p:cNvPr>
          <p:cNvSpPr/>
          <p:nvPr userDrawn="1"/>
        </p:nvSpPr>
        <p:spPr>
          <a:xfrm>
            <a:off x="7613594" y="2037986"/>
            <a:ext cx="2615184" cy="2615184"/>
          </a:xfrm>
          <a:prstGeom prst="ellipse">
            <a:avLst/>
          </a:prstGeom>
          <a:solidFill>
            <a:schemeClr val="tx1"/>
          </a:solidFill>
          <a:ln>
            <a:solidFill>
              <a:schemeClr val="tx1">
                <a:lumMod val="50000"/>
                <a:lumOff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33" name="Marcador de texto 2">
            <a:extLst>
              <a:ext uri="{FF2B5EF4-FFF2-40B4-BE49-F238E27FC236}">
                <a16:creationId xmlns:a16="http://schemas.microsoft.com/office/drawing/2014/main" id="{24B6C5DB-65E0-4261-A490-0CEBD77B8A6C}"/>
              </a:ext>
            </a:extLst>
          </p:cNvPr>
          <p:cNvSpPr>
            <a:spLocks noGrp="1"/>
          </p:cNvSpPr>
          <p:nvPr>
            <p:ph type="body" idx="48" hasCustomPrompt="1"/>
          </p:nvPr>
        </p:nvSpPr>
        <p:spPr>
          <a:xfrm>
            <a:off x="2022734" y="3082272"/>
            <a:ext cx="1739976" cy="955575"/>
          </a:xfrm>
        </p:spPr>
        <p:txBody>
          <a:bodyPr lIns="0" tIns="0" rIns="0" bIns="0" rtlCol="0" anchor="b">
            <a:noAutofit/>
          </a:bodyPr>
          <a:lstStyle>
            <a:lvl1pPr marL="0" indent="0" algn="ctr">
              <a:buNone/>
              <a:defRPr sz="6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$25</a:t>
            </a:r>
          </a:p>
        </p:txBody>
      </p:sp>
      <p:sp>
        <p:nvSpPr>
          <p:cNvPr id="34" name="Marcador de texto 2">
            <a:extLst>
              <a:ext uri="{FF2B5EF4-FFF2-40B4-BE49-F238E27FC236}">
                <a16:creationId xmlns:a16="http://schemas.microsoft.com/office/drawing/2014/main" id="{86AFF07C-4D15-4A29-B939-C47256023C91}"/>
              </a:ext>
            </a:extLst>
          </p:cNvPr>
          <p:cNvSpPr>
            <a:spLocks noGrp="1"/>
          </p:cNvSpPr>
          <p:nvPr>
            <p:ph type="body" idx="49" hasCustomPrompt="1"/>
          </p:nvPr>
        </p:nvSpPr>
        <p:spPr>
          <a:xfrm>
            <a:off x="2022734" y="4075184"/>
            <a:ext cx="1739976" cy="280931"/>
          </a:xfrm>
        </p:spPr>
        <p:txBody>
          <a:bodyPr lIns="0" tIns="0" rIns="0" bIns="0" rtlCol="0" anchor="b">
            <a:normAutofit/>
          </a:bodyPr>
          <a:lstStyle>
            <a:lvl1pPr marL="0" indent="0" algn="ctr">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Mil millones</a:t>
            </a:r>
          </a:p>
        </p:txBody>
      </p:sp>
      <p:sp>
        <p:nvSpPr>
          <p:cNvPr id="35" name="Marcador de texto 2">
            <a:extLst>
              <a:ext uri="{FF2B5EF4-FFF2-40B4-BE49-F238E27FC236}">
                <a16:creationId xmlns:a16="http://schemas.microsoft.com/office/drawing/2014/main" id="{2C71864B-9476-4445-B961-A4480119AB3B}"/>
              </a:ext>
            </a:extLst>
          </p:cNvPr>
          <p:cNvSpPr>
            <a:spLocks noGrp="1"/>
          </p:cNvSpPr>
          <p:nvPr>
            <p:ph type="body" idx="50" hasCustomPrompt="1"/>
          </p:nvPr>
        </p:nvSpPr>
        <p:spPr>
          <a:xfrm>
            <a:off x="5007646" y="2886747"/>
            <a:ext cx="1739976" cy="955575"/>
          </a:xfrm>
        </p:spPr>
        <p:txBody>
          <a:bodyPr lIns="0" tIns="0" rIns="0" bIns="0" rtlCol="0" anchor="b">
            <a:noAutofit/>
          </a:bodyPr>
          <a:lstStyle>
            <a:lvl1pPr marL="0" indent="0" algn="ctr">
              <a:buNone/>
              <a:defRPr sz="6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$50</a:t>
            </a:r>
          </a:p>
        </p:txBody>
      </p:sp>
      <p:sp>
        <p:nvSpPr>
          <p:cNvPr id="36" name="Marcador de texto 2">
            <a:extLst>
              <a:ext uri="{FF2B5EF4-FFF2-40B4-BE49-F238E27FC236}">
                <a16:creationId xmlns:a16="http://schemas.microsoft.com/office/drawing/2014/main" id="{B2AAA459-A7E1-451E-BABB-0C87139B389F}"/>
              </a:ext>
            </a:extLst>
          </p:cNvPr>
          <p:cNvSpPr>
            <a:spLocks noGrp="1"/>
          </p:cNvSpPr>
          <p:nvPr>
            <p:ph type="body" idx="51" hasCustomPrompt="1"/>
          </p:nvPr>
        </p:nvSpPr>
        <p:spPr>
          <a:xfrm>
            <a:off x="5007646" y="3879659"/>
            <a:ext cx="1739976" cy="280931"/>
          </a:xfrm>
        </p:spPr>
        <p:txBody>
          <a:bodyPr lIns="0" tIns="0" rIns="0" bIns="0" rtlCol="0" anchor="b">
            <a:normAutofit/>
          </a:bodyPr>
          <a:lstStyle>
            <a:lvl1pPr marL="0" indent="0" algn="ctr">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Mil millones</a:t>
            </a:r>
          </a:p>
        </p:txBody>
      </p:sp>
      <p:sp>
        <p:nvSpPr>
          <p:cNvPr id="37" name="Marcador de texto 2">
            <a:extLst>
              <a:ext uri="{FF2B5EF4-FFF2-40B4-BE49-F238E27FC236}">
                <a16:creationId xmlns:a16="http://schemas.microsoft.com/office/drawing/2014/main" id="{DF679BEC-0CFD-449F-B3E0-BB712F00052B}"/>
              </a:ext>
            </a:extLst>
          </p:cNvPr>
          <p:cNvSpPr>
            <a:spLocks noGrp="1"/>
          </p:cNvSpPr>
          <p:nvPr>
            <p:ph type="body" idx="52" hasCustomPrompt="1"/>
          </p:nvPr>
        </p:nvSpPr>
        <p:spPr>
          <a:xfrm>
            <a:off x="7761966" y="2723457"/>
            <a:ext cx="2295144" cy="955575"/>
          </a:xfrm>
        </p:spPr>
        <p:txBody>
          <a:bodyPr lIns="0" tIns="0" rIns="0" bIns="0" rtlCol="0" anchor="b">
            <a:noAutofit/>
          </a:bodyPr>
          <a:lstStyle>
            <a:lvl1pPr marL="0" indent="0" algn="ctr">
              <a:buNone/>
              <a:defRPr sz="6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$100</a:t>
            </a:r>
          </a:p>
        </p:txBody>
      </p:sp>
      <p:sp>
        <p:nvSpPr>
          <p:cNvPr id="38" name="Marcador de texto 2">
            <a:extLst>
              <a:ext uri="{FF2B5EF4-FFF2-40B4-BE49-F238E27FC236}">
                <a16:creationId xmlns:a16="http://schemas.microsoft.com/office/drawing/2014/main" id="{65220FFF-D7A7-4DFC-97E2-8D717A6B97FF}"/>
              </a:ext>
            </a:extLst>
          </p:cNvPr>
          <p:cNvSpPr>
            <a:spLocks noGrp="1"/>
          </p:cNvSpPr>
          <p:nvPr>
            <p:ph type="body" idx="53" hasCustomPrompt="1"/>
          </p:nvPr>
        </p:nvSpPr>
        <p:spPr>
          <a:xfrm>
            <a:off x="8038166" y="3716369"/>
            <a:ext cx="1739976" cy="280931"/>
          </a:xfrm>
        </p:spPr>
        <p:txBody>
          <a:bodyPr lIns="0" tIns="0" rIns="0" bIns="0" rtlCol="0" anchor="b">
            <a:normAutofit/>
          </a:bodyPr>
          <a:lstStyle>
            <a:lvl1pPr marL="0" indent="0" algn="ctr">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Mil millones</a:t>
            </a:r>
          </a:p>
        </p:txBody>
      </p:sp>
      <p:sp>
        <p:nvSpPr>
          <p:cNvPr id="39" name="Marcador de texto 2">
            <a:extLst>
              <a:ext uri="{FF2B5EF4-FFF2-40B4-BE49-F238E27FC236}">
                <a16:creationId xmlns:a16="http://schemas.microsoft.com/office/drawing/2014/main" id="{33C0B4F4-FAB3-45B3-A57B-B8A00F765A8C}"/>
              </a:ext>
            </a:extLst>
          </p:cNvPr>
          <p:cNvSpPr>
            <a:spLocks noGrp="1"/>
          </p:cNvSpPr>
          <p:nvPr>
            <p:ph type="body" idx="54" hasCustomPrompt="1"/>
          </p:nvPr>
        </p:nvSpPr>
        <p:spPr>
          <a:xfrm>
            <a:off x="4587884" y="4798586"/>
            <a:ext cx="2577284" cy="334918"/>
          </a:xfrm>
        </p:spPr>
        <p:txBody>
          <a:bodyPr lIns="0" tIns="0" rIns="0" bIns="0" rtlCol="0" anchor="b">
            <a:normAutofit/>
          </a:bodyPr>
          <a:lstStyle>
            <a:lvl1pPr marL="0" indent="0" algn="ctr">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40" name="Marcador de texto 11">
            <a:extLst>
              <a:ext uri="{FF2B5EF4-FFF2-40B4-BE49-F238E27FC236}">
                <a16:creationId xmlns:a16="http://schemas.microsoft.com/office/drawing/2014/main" id="{2710ED40-A455-4EEF-AAD2-1479EE311ABC}"/>
              </a:ext>
            </a:extLst>
          </p:cNvPr>
          <p:cNvSpPr>
            <a:spLocks noGrp="1"/>
          </p:cNvSpPr>
          <p:nvPr>
            <p:ph type="body" sz="quarter" idx="55"/>
          </p:nvPr>
        </p:nvSpPr>
        <p:spPr>
          <a:xfrm>
            <a:off x="4587884" y="5240927"/>
            <a:ext cx="2577284" cy="705923"/>
          </a:xfrm>
        </p:spPr>
        <p:txBody>
          <a:bodyPr lIns="36000" tIns="0" rIns="0" bIns="0" rtlCol="0">
            <a:normAutofit/>
          </a:bodyPr>
          <a:lstStyle>
            <a:lvl1pPr marL="0" indent="0" algn="ctr">
              <a:buClr>
                <a:schemeClr val="tx2"/>
              </a:buClr>
              <a:buSzPct val="125000"/>
              <a:buFont typeface="Wingdings" panose="05000000000000000000" pitchFamily="2" charset="2"/>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45" name="Marcador de texto 2">
            <a:extLst>
              <a:ext uri="{FF2B5EF4-FFF2-40B4-BE49-F238E27FC236}">
                <a16:creationId xmlns:a16="http://schemas.microsoft.com/office/drawing/2014/main" id="{A9FC0BF2-FC28-43C1-864A-CAB49C8381A2}"/>
              </a:ext>
            </a:extLst>
          </p:cNvPr>
          <p:cNvSpPr>
            <a:spLocks noGrp="1"/>
          </p:cNvSpPr>
          <p:nvPr>
            <p:ph type="body" idx="56" hasCustomPrompt="1"/>
          </p:nvPr>
        </p:nvSpPr>
        <p:spPr>
          <a:xfrm>
            <a:off x="7654886" y="4798586"/>
            <a:ext cx="2577284" cy="334918"/>
          </a:xfrm>
        </p:spPr>
        <p:txBody>
          <a:bodyPr lIns="0" tIns="0" rIns="0" bIns="0" rtlCol="0" anchor="b">
            <a:normAutofit/>
          </a:bodyPr>
          <a:lstStyle>
            <a:lvl1pPr marL="0" indent="0" algn="ctr">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46" name="Marcador de texto 11">
            <a:extLst>
              <a:ext uri="{FF2B5EF4-FFF2-40B4-BE49-F238E27FC236}">
                <a16:creationId xmlns:a16="http://schemas.microsoft.com/office/drawing/2014/main" id="{F4793ACF-6372-4346-9E08-F9E4D2584763}"/>
              </a:ext>
            </a:extLst>
          </p:cNvPr>
          <p:cNvSpPr>
            <a:spLocks noGrp="1"/>
          </p:cNvSpPr>
          <p:nvPr>
            <p:ph type="body" sz="quarter" idx="57"/>
          </p:nvPr>
        </p:nvSpPr>
        <p:spPr>
          <a:xfrm>
            <a:off x="7654886" y="5231802"/>
            <a:ext cx="2577284" cy="705923"/>
          </a:xfrm>
        </p:spPr>
        <p:txBody>
          <a:bodyPr lIns="36000" tIns="0" rIns="0" bIns="0" rtlCol="0">
            <a:normAutofit/>
          </a:bodyPr>
          <a:lstStyle>
            <a:lvl1pPr marL="0" indent="0" algn="ctr">
              <a:buClr>
                <a:schemeClr val="tx2"/>
              </a:buClr>
              <a:buSzPct val="125000"/>
              <a:buFont typeface="Wingdings" panose="05000000000000000000" pitchFamily="2" charset="2"/>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26" name="Marcador de posición de imagen 11">
            <a:extLst>
              <a:ext uri="{FF2B5EF4-FFF2-40B4-BE49-F238E27FC236}">
                <a16:creationId xmlns:a16="http://schemas.microsoft.com/office/drawing/2014/main" id="{F3FD923B-7063-49D8-8286-0F8424648970}"/>
              </a:ext>
            </a:extLst>
          </p:cNvPr>
          <p:cNvSpPr>
            <a:spLocks noGrp="1"/>
          </p:cNvSpPr>
          <p:nvPr>
            <p:ph type="pic" sz="quarter" idx="58"/>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s-ES" noProof="0"/>
              <a:t>Haga clic en el icono para agregar una imagen</a:t>
            </a:r>
            <a:endParaRPr lang="es-MX" noProof="0" dirty="0"/>
          </a:p>
        </p:txBody>
      </p:sp>
    </p:spTree>
    <p:extLst>
      <p:ext uri="{BB962C8B-B14F-4D97-AF65-F5344CB8AC3E}">
        <p14:creationId xmlns:p14="http://schemas.microsoft.com/office/powerpoint/2010/main" val="24707766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eño de dos objetos y subtítulo">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14" name="Rectángulo 13">
            <a:extLst>
              <a:ext uri="{FF2B5EF4-FFF2-40B4-BE49-F238E27FC236}">
                <a16:creationId xmlns:a16="http://schemas.microsoft.com/office/drawing/2014/main" id="{72DA9D50-F092-4CE4-833F-A116EB21A237}"/>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6" name="Rectángulo 5">
            <a:extLst>
              <a:ext uri="{FF2B5EF4-FFF2-40B4-BE49-F238E27FC236}">
                <a16:creationId xmlns:a16="http://schemas.microsoft.com/office/drawing/2014/main" id="{DD60033C-E502-4C97-87DB-99F01B55681B}"/>
              </a:ext>
            </a:extLst>
          </p:cNvPr>
          <p:cNvSpPr/>
          <p:nvPr userDrawn="1"/>
        </p:nvSpPr>
        <p:spPr>
          <a:xfrm>
            <a:off x="0" y="2990088"/>
            <a:ext cx="12192000" cy="3867912"/>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 name="Título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rtlCol="0" anchor="b" anchorCtr="0"/>
          <a:lstStyle/>
          <a:p>
            <a:pPr rtl="0"/>
            <a:r>
              <a:rPr lang="es-ES" noProof="0"/>
              <a:t>Haga clic para modificar el estilo de título del patrón</a:t>
            </a:r>
            <a:endParaRPr lang="es-MX" noProof="0" dirty="0"/>
          </a:p>
        </p:txBody>
      </p:sp>
      <p:sp>
        <p:nvSpPr>
          <p:cNvPr id="3" name="Marcador de fecha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BB5BECEC-9111-4D7B-9B5B-B49262093132}" type="datetime1">
              <a:rPr lang="es-MX" noProof="0" smtClean="0"/>
              <a:t>16/03/2023</a:t>
            </a:fld>
            <a:endParaRPr lang="es-MX" noProof="0" dirty="0"/>
          </a:p>
        </p:txBody>
      </p:sp>
      <p:sp>
        <p:nvSpPr>
          <p:cNvPr id="4" name="Marcador de pie de página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es-MX" noProof="0" dirty="0"/>
              <a:t>AGREGAR UN PIE DE PÁGINA</a:t>
            </a:r>
          </a:p>
        </p:txBody>
      </p:sp>
      <p:sp>
        <p:nvSpPr>
          <p:cNvPr id="5" name="Marcador de número de diapositiva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es-MX" noProof="0" smtClean="0"/>
              <a:t>‹Nº›</a:t>
            </a:fld>
            <a:endParaRPr lang="es-MX" noProof="0" dirty="0"/>
          </a:p>
        </p:txBody>
      </p:sp>
      <p:sp>
        <p:nvSpPr>
          <p:cNvPr id="15" name="Marcador de texto 2">
            <a:extLst>
              <a:ext uri="{FF2B5EF4-FFF2-40B4-BE49-F238E27FC236}">
                <a16:creationId xmlns:a16="http://schemas.microsoft.com/office/drawing/2014/main" id="{FC1C00E5-E205-47D3-ACCC-BA3FDBF71013}"/>
              </a:ext>
            </a:extLst>
          </p:cNvPr>
          <p:cNvSpPr>
            <a:spLocks noGrp="1"/>
          </p:cNvSpPr>
          <p:nvPr>
            <p:ph type="body" idx="41" hasCustomPrompt="1"/>
          </p:nvPr>
        </p:nvSpPr>
        <p:spPr>
          <a:xfrm>
            <a:off x="1053452" y="3340707"/>
            <a:ext cx="3666744" cy="334918"/>
          </a:xfrm>
        </p:spPr>
        <p:txBody>
          <a:bodyPr lIns="0" tIns="0" rIns="0" bIns="0" rtlCol="0" anchor="b">
            <a:normAutofit/>
          </a:bodyPr>
          <a:lstStyle>
            <a:lvl1pPr marL="0" inden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16" name="Marcador de texto 11">
            <a:extLst>
              <a:ext uri="{FF2B5EF4-FFF2-40B4-BE49-F238E27FC236}">
                <a16:creationId xmlns:a16="http://schemas.microsoft.com/office/drawing/2014/main" id="{CC501F77-56D4-49F2-9772-EE01ACF5274B}"/>
              </a:ext>
            </a:extLst>
          </p:cNvPr>
          <p:cNvSpPr>
            <a:spLocks noGrp="1"/>
          </p:cNvSpPr>
          <p:nvPr>
            <p:ph type="body" sz="quarter" idx="42"/>
          </p:nvPr>
        </p:nvSpPr>
        <p:spPr>
          <a:xfrm>
            <a:off x="836612" y="3773923"/>
            <a:ext cx="5259387" cy="2087752"/>
          </a:xfrm>
        </p:spPr>
        <p:txBody>
          <a:bodyPr lIns="0" tIns="0" rIns="0" bIns="0" rtlCol="0">
            <a:normAutofit/>
          </a:bodyPr>
          <a:lstStyle>
            <a:lvl1pPr marL="216000" indent="-216000">
              <a:spcBef>
                <a:spcPts val="600"/>
              </a:spcBef>
              <a:buClr>
                <a:schemeClr val="bg1">
                  <a:lumMod val="50000"/>
                </a:schemeClr>
              </a:buClr>
              <a:buSzPct val="125000"/>
              <a:buFont typeface="Arial" panose="020B0604020202020204" pitchFamily="34" charset="0"/>
              <a:buChar char="•"/>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19" name="Marcador de texto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392449"/>
            <a:ext cx="10515600" cy="935429"/>
          </a:xfrm>
        </p:spPr>
        <p:txBody>
          <a:bodyPr lIns="36000" tIns="0" rIns="0" bIns="0" rtlCol="0">
            <a:normAutofit/>
          </a:bodyPr>
          <a:lstStyle>
            <a:lvl1pPr marL="0" indent="0">
              <a:buClr>
                <a:schemeClr val="tx2"/>
              </a:buClr>
              <a:buSzPct val="125000"/>
              <a:buFont typeface="Wingdings" panose="05000000000000000000" pitchFamily="2" charset="2"/>
              <a:buNone/>
              <a:defRPr sz="180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25" name="Marcador de texto 2">
            <a:extLst>
              <a:ext uri="{FF2B5EF4-FFF2-40B4-BE49-F238E27FC236}">
                <a16:creationId xmlns:a16="http://schemas.microsoft.com/office/drawing/2014/main" id="{E3E44B3E-B67E-47BB-9B17-495800CC539C}"/>
              </a:ext>
            </a:extLst>
          </p:cNvPr>
          <p:cNvSpPr>
            <a:spLocks noGrp="1"/>
          </p:cNvSpPr>
          <p:nvPr>
            <p:ph type="body" idx="48" hasCustomPrompt="1"/>
          </p:nvPr>
        </p:nvSpPr>
        <p:spPr>
          <a:xfrm>
            <a:off x="6682936" y="3353508"/>
            <a:ext cx="3666744" cy="334918"/>
          </a:xfrm>
        </p:spPr>
        <p:txBody>
          <a:bodyPr lIns="0" tIns="0" rIns="0" bIns="0" rtlCol="0" anchor="b">
            <a:normAutofit/>
          </a:bodyPr>
          <a:lstStyle>
            <a:lvl1pPr marL="0" inden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26" name="Marcador de texto 11">
            <a:extLst>
              <a:ext uri="{FF2B5EF4-FFF2-40B4-BE49-F238E27FC236}">
                <a16:creationId xmlns:a16="http://schemas.microsoft.com/office/drawing/2014/main" id="{3E6654E2-1600-436C-996F-AB13D779B069}"/>
              </a:ext>
            </a:extLst>
          </p:cNvPr>
          <p:cNvSpPr>
            <a:spLocks noGrp="1"/>
          </p:cNvSpPr>
          <p:nvPr>
            <p:ph type="body" sz="quarter" idx="49"/>
          </p:nvPr>
        </p:nvSpPr>
        <p:spPr>
          <a:xfrm>
            <a:off x="6466097" y="3786724"/>
            <a:ext cx="5068178" cy="2087752"/>
          </a:xfrm>
        </p:spPr>
        <p:txBody>
          <a:bodyPr lIns="0" tIns="0" rIns="0" bIns="0" rtlCol="0">
            <a:normAutofit/>
          </a:bodyPr>
          <a:lstStyle>
            <a:lvl1pPr marL="216000" indent="-216000">
              <a:spcBef>
                <a:spcPts val="600"/>
              </a:spcBef>
              <a:buClr>
                <a:schemeClr val="bg1">
                  <a:lumMod val="50000"/>
                </a:schemeClr>
              </a:buClr>
              <a:buSzPct val="125000"/>
              <a:buFont typeface="Arial" panose="020B0604020202020204" pitchFamily="34" charset="0"/>
              <a:buChar char="•"/>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17" name="Marcador de posición de imagen 11">
            <a:extLst>
              <a:ext uri="{FF2B5EF4-FFF2-40B4-BE49-F238E27FC236}">
                <a16:creationId xmlns:a16="http://schemas.microsoft.com/office/drawing/2014/main" id="{11B1F208-6C15-4A3F-B7B4-388A18DC2B14}"/>
              </a:ext>
            </a:extLst>
          </p:cNvPr>
          <p:cNvSpPr>
            <a:spLocks noGrp="1"/>
          </p:cNvSpPr>
          <p:nvPr>
            <p:ph type="pic" sz="quarter" idx="50"/>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s-ES" noProof="0"/>
              <a:t>Haga clic en el icono para agregar una imagen</a:t>
            </a:r>
            <a:endParaRPr lang="es-MX" noProof="0" dirty="0"/>
          </a:p>
        </p:txBody>
      </p:sp>
    </p:spTree>
    <p:extLst>
      <p:ext uri="{BB962C8B-B14F-4D97-AF65-F5344CB8AC3E}">
        <p14:creationId xmlns:p14="http://schemas.microsoft.com/office/powerpoint/2010/main" val="20025586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seño de contenido de la competencia">
    <p:bg>
      <p:bgPr>
        <a:blipFill>
          <a:blip r:embed="rId2"/>
          <a:stretch>
            <a:fillRect/>
          </a:stretch>
        </a:blipFill>
        <a:effectLst/>
      </p:bgPr>
    </p:bg>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33" name="Rectángulo 32">
            <a:extLst>
              <a:ext uri="{FF2B5EF4-FFF2-40B4-BE49-F238E27FC236}">
                <a16:creationId xmlns:a16="http://schemas.microsoft.com/office/drawing/2014/main" id="{CCE7ADE7-21F0-4422-AD3C-0A7865E4FAB1}"/>
              </a:ext>
            </a:extLst>
          </p:cNvPr>
          <p:cNvSpPr/>
          <p:nvPr userDrawn="1"/>
        </p:nvSpPr>
        <p:spPr>
          <a:xfrm>
            <a:off x="0" y="-1"/>
            <a:ext cx="12192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32" name="Rectángulo 31">
            <a:extLst>
              <a:ext uri="{FF2B5EF4-FFF2-40B4-BE49-F238E27FC236}">
                <a16:creationId xmlns:a16="http://schemas.microsoft.com/office/drawing/2014/main" id="{06F00F53-9697-4331-BE9F-B94FA62B0402}"/>
              </a:ext>
            </a:extLst>
          </p:cNvPr>
          <p:cNvSpPr/>
          <p:nvPr userDrawn="1"/>
        </p:nvSpPr>
        <p:spPr>
          <a:xfrm>
            <a:off x="0" y="1528174"/>
            <a:ext cx="12192000" cy="5329825"/>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 name="Título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7430939" cy="552848"/>
          </a:xfrm>
        </p:spPr>
        <p:txBody>
          <a:bodyPr lIns="0" tIns="0" rIns="0" bIns="0" rtlCol="0" anchor="b" anchorCtr="0"/>
          <a:lstStyle/>
          <a:p>
            <a:pPr rtl="0"/>
            <a:r>
              <a:rPr lang="es-ES" noProof="0"/>
              <a:t>Haga clic para modificar el estilo de título del patrón</a:t>
            </a:r>
            <a:endParaRPr lang="es-MX" noProof="0" dirty="0"/>
          </a:p>
        </p:txBody>
      </p:sp>
      <p:sp>
        <p:nvSpPr>
          <p:cNvPr id="3" name="Marcador de fecha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D2235A0F-6107-4036-B280-EDD8321F02F6}" type="datetime1">
              <a:rPr lang="es-MX" noProof="0" smtClean="0"/>
              <a:t>16/03/2023</a:t>
            </a:fld>
            <a:endParaRPr lang="es-MX" noProof="0" dirty="0"/>
          </a:p>
        </p:txBody>
      </p:sp>
      <p:sp>
        <p:nvSpPr>
          <p:cNvPr id="4" name="Marcador de pie de página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es-MX" noProof="0" dirty="0"/>
              <a:t>AGREGAR UN PIE DE PÁGINA</a:t>
            </a:r>
          </a:p>
        </p:txBody>
      </p:sp>
      <p:sp>
        <p:nvSpPr>
          <p:cNvPr id="5" name="Marcador de número de diapositiva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es-MX" noProof="0" smtClean="0"/>
              <a:t>‹Nº›</a:t>
            </a:fld>
            <a:endParaRPr lang="es-MX" noProof="0" dirty="0"/>
          </a:p>
        </p:txBody>
      </p:sp>
      <p:sp>
        <p:nvSpPr>
          <p:cNvPr id="7" name="Marcador de posición de imagen 11">
            <a:extLst>
              <a:ext uri="{FF2B5EF4-FFF2-40B4-BE49-F238E27FC236}">
                <a16:creationId xmlns:a16="http://schemas.microsoft.com/office/drawing/2014/main" id="{E705CC21-80AA-488E-B95D-0E00300A05CF}"/>
              </a:ext>
            </a:extLst>
          </p:cNvPr>
          <p:cNvSpPr>
            <a:spLocks noGrp="1"/>
          </p:cNvSpPr>
          <p:nvPr>
            <p:ph type="pic" sz="quarter" idx="13"/>
          </p:nvPr>
        </p:nvSpPr>
        <p:spPr>
          <a:xfrm>
            <a:off x="8965413" y="1975905"/>
            <a:ext cx="2386584" cy="484632"/>
          </a:xfrm>
          <a:prstGeom prst="roundRect">
            <a:avLst/>
          </a:prstGeom>
          <a:noFill/>
          <a:ln>
            <a:noFill/>
          </a:ln>
        </p:spPr>
        <p:txBody>
          <a:bodyPr rtlCol="0" anchor="ctr" anchorCtr="0">
            <a:normAutofit/>
          </a:bodyPr>
          <a:lstStyle>
            <a:lvl1pPr marL="0" indent="0" algn="ctr">
              <a:buNone/>
              <a:defRPr sz="1600">
                <a:solidFill>
                  <a:schemeClr val="bg1"/>
                </a:solidFill>
              </a:defRPr>
            </a:lvl1pPr>
          </a:lstStyle>
          <a:p>
            <a:pPr rtl="0"/>
            <a:r>
              <a:rPr lang="es-ES" noProof="0"/>
              <a:t>Haga clic en el icono para agregar una imagen</a:t>
            </a:r>
            <a:endParaRPr lang="es-MX" noProof="0" dirty="0"/>
          </a:p>
        </p:txBody>
      </p:sp>
      <p:sp>
        <p:nvSpPr>
          <p:cNvPr id="14" name="Marcador de posición de imagen 11" descr="Cuadrante de logotipos de competidores">
            <a:extLst>
              <a:ext uri="{FF2B5EF4-FFF2-40B4-BE49-F238E27FC236}">
                <a16:creationId xmlns:a16="http://schemas.microsoft.com/office/drawing/2014/main" id="{B02B30B1-85C9-4BFB-89EF-F61F699F9CB9}"/>
              </a:ext>
            </a:extLst>
          </p:cNvPr>
          <p:cNvSpPr>
            <a:spLocks noGrp="1"/>
          </p:cNvSpPr>
          <p:nvPr>
            <p:ph type="pic" sz="quarter" idx="39" hasCustomPrompt="1"/>
          </p:nvPr>
        </p:nvSpPr>
        <p:spPr>
          <a:xfrm>
            <a:off x="3479892" y="2503607"/>
            <a:ext cx="1772153" cy="777240"/>
          </a:xfrm>
          <a:prstGeom prst="roundRect">
            <a:avLst/>
          </a:prstGeom>
          <a:solidFill>
            <a:schemeClr val="accent3">
              <a:alpha val="50000"/>
            </a:schemeClr>
          </a:solidFill>
          <a:ln>
            <a:solidFill>
              <a:schemeClr val="tx2"/>
            </a:solidFill>
          </a:ln>
        </p:spPr>
        <p:txBody>
          <a:bodyPr rtlCol="0" anchor="ctr" anchorCtr="0">
            <a:noAutofit/>
          </a:bodyPr>
          <a:lstStyle>
            <a:lvl1pPr marL="0" indent="0" algn="ctr">
              <a:buNone/>
              <a:defRPr sz="1400" i="1">
                <a:solidFill>
                  <a:schemeClr val="bg1"/>
                </a:solidFill>
              </a:defRPr>
            </a:lvl1pPr>
          </a:lstStyle>
          <a:p>
            <a:pPr rtl="0"/>
            <a:r>
              <a:rPr lang="es-MX" noProof="0" dirty="0"/>
              <a:t>Competidor 2</a:t>
            </a:r>
          </a:p>
          <a:p>
            <a:pPr rtl="0"/>
            <a:r>
              <a:rPr lang="es-MX" noProof="0" dirty="0"/>
              <a:t>Logotipo</a:t>
            </a:r>
          </a:p>
        </p:txBody>
      </p:sp>
      <p:sp>
        <p:nvSpPr>
          <p:cNvPr id="17" name="Marcador de posición de imagen 11" descr="Cuadrante de logotipos de competencia">
            <a:extLst>
              <a:ext uri="{FF2B5EF4-FFF2-40B4-BE49-F238E27FC236}">
                <a16:creationId xmlns:a16="http://schemas.microsoft.com/office/drawing/2014/main" id="{BB248D0D-569D-4CE5-B4A5-1CB766D4BC25}"/>
              </a:ext>
            </a:extLst>
          </p:cNvPr>
          <p:cNvSpPr>
            <a:spLocks noGrp="1"/>
          </p:cNvSpPr>
          <p:nvPr>
            <p:ph type="pic" sz="quarter" idx="40" hasCustomPrompt="1"/>
          </p:nvPr>
        </p:nvSpPr>
        <p:spPr>
          <a:xfrm>
            <a:off x="1341365" y="2069258"/>
            <a:ext cx="1655064" cy="777240"/>
          </a:xfrm>
          <a:prstGeom prst="roundRect">
            <a:avLst/>
          </a:prstGeom>
          <a:solidFill>
            <a:schemeClr val="accent3">
              <a:alpha val="50000"/>
            </a:schemeClr>
          </a:solidFill>
          <a:ln>
            <a:solidFill>
              <a:schemeClr val="tx2"/>
            </a:solidFill>
          </a:ln>
        </p:spPr>
        <p:txBody>
          <a:bodyPr rtlCol="0" anchor="ctr" anchorCtr="0">
            <a:noAutofit/>
          </a:bodyPr>
          <a:lstStyle>
            <a:lvl1pPr marL="0" indent="0" algn="ctr">
              <a:buNone/>
              <a:defRPr sz="1400" i="1">
                <a:solidFill>
                  <a:schemeClr val="bg1"/>
                </a:solidFill>
              </a:defRPr>
            </a:lvl1pPr>
          </a:lstStyle>
          <a:p>
            <a:pPr rtl="0"/>
            <a:r>
              <a:rPr lang="es-MX" noProof="0" dirty="0"/>
              <a:t>Competidor 1</a:t>
            </a:r>
          </a:p>
          <a:p>
            <a:pPr rtl="0"/>
            <a:r>
              <a:rPr lang="es-MX" noProof="0" dirty="0"/>
              <a:t>Logotipo</a:t>
            </a:r>
          </a:p>
        </p:txBody>
      </p:sp>
      <p:sp>
        <p:nvSpPr>
          <p:cNvPr id="18" name="Marcador de posición de imagen 11" descr="Cuadrante de logotipos de competidores">
            <a:extLst>
              <a:ext uri="{FF2B5EF4-FFF2-40B4-BE49-F238E27FC236}">
                <a16:creationId xmlns:a16="http://schemas.microsoft.com/office/drawing/2014/main" id="{63441834-C0B7-467E-BB8A-077BFB4CC64D}"/>
              </a:ext>
            </a:extLst>
          </p:cNvPr>
          <p:cNvSpPr>
            <a:spLocks noGrp="1"/>
          </p:cNvSpPr>
          <p:nvPr>
            <p:ph type="pic" sz="quarter" idx="41" hasCustomPrompt="1"/>
          </p:nvPr>
        </p:nvSpPr>
        <p:spPr>
          <a:xfrm>
            <a:off x="2209800" y="4684388"/>
            <a:ext cx="1772153" cy="777240"/>
          </a:xfrm>
          <a:prstGeom prst="roundRect">
            <a:avLst/>
          </a:prstGeom>
          <a:solidFill>
            <a:schemeClr val="accent3">
              <a:alpha val="50000"/>
            </a:schemeClr>
          </a:solidFill>
          <a:ln>
            <a:solidFill>
              <a:schemeClr val="tx2"/>
            </a:solidFill>
          </a:ln>
        </p:spPr>
        <p:txBody>
          <a:bodyPr rtlCol="0" anchor="ctr" anchorCtr="0">
            <a:noAutofit/>
          </a:bodyPr>
          <a:lstStyle>
            <a:lvl1pPr marL="0" indent="0" algn="ctr">
              <a:buNone/>
              <a:defRPr sz="1400" i="1">
                <a:solidFill>
                  <a:schemeClr val="bg1"/>
                </a:solidFill>
              </a:defRPr>
            </a:lvl1pPr>
          </a:lstStyle>
          <a:p>
            <a:pPr rtl="0"/>
            <a:r>
              <a:rPr lang="es-MX" noProof="0" dirty="0"/>
              <a:t>Competidor 3</a:t>
            </a:r>
          </a:p>
          <a:p>
            <a:pPr rtl="0"/>
            <a:r>
              <a:rPr lang="es-MX" noProof="0" dirty="0"/>
              <a:t>Logotipo</a:t>
            </a:r>
          </a:p>
        </p:txBody>
      </p:sp>
      <p:sp>
        <p:nvSpPr>
          <p:cNvPr id="20" name="Marcador de posición de imagen 11" descr="Cuadrante de logotipos de competidores">
            <a:extLst>
              <a:ext uri="{FF2B5EF4-FFF2-40B4-BE49-F238E27FC236}">
                <a16:creationId xmlns:a16="http://schemas.microsoft.com/office/drawing/2014/main" id="{4845EF5C-F9AE-4C81-B40A-0EF51B853911}"/>
              </a:ext>
            </a:extLst>
          </p:cNvPr>
          <p:cNvSpPr>
            <a:spLocks noGrp="1"/>
          </p:cNvSpPr>
          <p:nvPr>
            <p:ph type="pic" sz="quarter" idx="42" hasCustomPrompt="1"/>
          </p:nvPr>
        </p:nvSpPr>
        <p:spPr>
          <a:xfrm>
            <a:off x="6654710" y="2594867"/>
            <a:ext cx="1772153" cy="777240"/>
          </a:xfrm>
          <a:prstGeom prst="roundRect">
            <a:avLst/>
          </a:prstGeom>
          <a:solidFill>
            <a:schemeClr val="accent3">
              <a:alpha val="50000"/>
            </a:schemeClr>
          </a:solidFill>
          <a:ln>
            <a:solidFill>
              <a:schemeClr val="tx2"/>
            </a:solidFill>
          </a:ln>
        </p:spPr>
        <p:txBody>
          <a:bodyPr rtlCol="0" anchor="ctr" anchorCtr="0">
            <a:noAutofit/>
          </a:bodyPr>
          <a:lstStyle>
            <a:lvl1pPr marL="0" indent="0" algn="ctr">
              <a:buNone/>
              <a:defRPr sz="1400" i="1">
                <a:solidFill>
                  <a:schemeClr val="bg1"/>
                </a:solidFill>
              </a:defRPr>
            </a:lvl1pPr>
          </a:lstStyle>
          <a:p>
            <a:pPr rtl="0"/>
            <a:r>
              <a:rPr lang="es-MX" noProof="0" dirty="0"/>
              <a:t>Competidor 4</a:t>
            </a:r>
          </a:p>
          <a:p>
            <a:pPr rtl="0"/>
            <a:r>
              <a:rPr lang="es-MX" noProof="0" dirty="0"/>
              <a:t>Logotipo</a:t>
            </a:r>
          </a:p>
        </p:txBody>
      </p:sp>
      <p:sp>
        <p:nvSpPr>
          <p:cNvPr id="21" name="Marcador de posición de imagen 11" descr="Cuadrante de logotipos de competidores">
            <a:extLst>
              <a:ext uri="{FF2B5EF4-FFF2-40B4-BE49-F238E27FC236}">
                <a16:creationId xmlns:a16="http://schemas.microsoft.com/office/drawing/2014/main" id="{75396269-14C7-4297-BE40-EB61A04CF4C8}"/>
              </a:ext>
            </a:extLst>
          </p:cNvPr>
          <p:cNvSpPr>
            <a:spLocks noGrp="1"/>
          </p:cNvSpPr>
          <p:nvPr>
            <p:ph type="pic" sz="quarter" idx="43" hasCustomPrompt="1"/>
          </p:nvPr>
        </p:nvSpPr>
        <p:spPr>
          <a:xfrm>
            <a:off x="6455537" y="4853700"/>
            <a:ext cx="1772153" cy="777240"/>
          </a:xfrm>
          <a:prstGeom prst="roundRect">
            <a:avLst/>
          </a:prstGeom>
          <a:solidFill>
            <a:schemeClr val="accent3">
              <a:alpha val="50000"/>
            </a:schemeClr>
          </a:solidFill>
          <a:ln>
            <a:solidFill>
              <a:schemeClr val="tx2"/>
            </a:solidFill>
          </a:ln>
        </p:spPr>
        <p:txBody>
          <a:bodyPr rtlCol="0" anchor="ctr" anchorCtr="0">
            <a:noAutofit/>
          </a:bodyPr>
          <a:lstStyle>
            <a:lvl1pPr marL="0" indent="0" algn="ctr">
              <a:buNone/>
              <a:defRPr sz="1400" i="1">
                <a:solidFill>
                  <a:schemeClr val="bg1"/>
                </a:solidFill>
              </a:defRPr>
            </a:lvl1pPr>
          </a:lstStyle>
          <a:p>
            <a:pPr rtl="0"/>
            <a:r>
              <a:rPr lang="es-MX" noProof="0" dirty="0"/>
              <a:t>Competidor 5</a:t>
            </a:r>
          </a:p>
          <a:p>
            <a:pPr rtl="0"/>
            <a:r>
              <a:rPr lang="es-MX" noProof="0" dirty="0"/>
              <a:t>Logotipo</a:t>
            </a:r>
          </a:p>
        </p:txBody>
      </p:sp>
      <p:sp>
        <p:nvSpPr>
          <p:cNvPr id="22" name="Marcador de posición de imagen 11" descr="Cuadrante de logotipos de competidores">
            <a:extLst>
              <a:ext uri="{FF2B5EF4-FFF2-40B4-BE49-F238E27FC236}">
                <a16:creationId xmlns:a16="http://schemas.microsoft.com/office/drawing/2014/main" id="{A9EC32D0-3CC5-4D03-90E1-35DD544F353D}"/>
              </a:ext>
            </a:extLst>
          </p:cNvPr>
          <p:cNvSpPr>
            <a:spLocks noGrp="1"/>
          </p:cNvSpPr>
          <p:nvPr>
            <p:ph type="pic" sz="quarter" idx="44" hasCustomPrompt="1"/>
          </p:nvPr>
        </p:nvSpPr>
        <p:spPr>
          <a:xfrm>
            <a:off x="8965413" y="4121940"/>
            <a:ext cx="1772153" cy="777240"/>
          </a:xfrm>
          <a:prstGeom prst="roundRect">
            <a:avLst/>
          </a:prstGeom>
          <a:solidFill>
            <a:schemeClr val="accent3">
              <a:alpha val="50000"/>
            </a:schemeClr>
          </a:solidFill>
          <a:ln>
            <a:solidFill>
              <a:schemeClr val="tx2"/>
            </a:solidFill>
          </a:ln>
        </p:spPr>
        <p:txBody>
          <a:bodyPr rtlCol="0" anchor="ctr" anchorCtr="0">
            <a:noAutofit/>
          </a:bodyPr>
          <a:lstStyle>
            <a:lvl1pPr marL="0" indent="0" algn="ctr">
              <a:buNone/>
              <a:defRPr sz="1400" i="1">
                <a:solidFill>
                  <a:schemeClr val="bg1"/>
                </a:solidFill>
              </a:defRPr>
            </a:lvl1pPr>
          </a:lstStyle>
          <a:p>
            <a:pPr rtl="0"/>
            <a:r>
              <a:rPr lang="es-MX" noProof="0" dirty="0"/>
              <a:t>Competidor 6</a:t>
            </a:r>
          </a:p>
          <a:p>
            <a:pPr rtl="0"/>
            <a:r>
              <a:rPr lang="es-MX" noProof="0" dirty="0"/>
              <a:t>Logotipo</a:t>
            </a:r>
          </a:p>
        </p:txBody>
      </p:sp>
      <p:sp>
        <p:nvSpPr>
          <p:cNvPr id="23" name="Marcador de texto 7">
            <a:extLst>
              <a:ext uri="{FF2B5EF4-FFF2-40B4-BE49-F238E27FC236}">
                <a16:creationId xmlns:a16="http://schemas.microsoft.com/office/drawing/2014/main" id="{C9793465-C4F7-40FC-AEF8-5F868E36ECA3}"/>
              </a:ext>
            </a:extLst>
          </p:cNvPr>
          <p:cNvSpPr>
            <a:spLocks noGrp="1"/>
          </p:cNvSpPr>
          <p:nvPr>
            <p:ph type="body" sz="quarter" idx="46" hasCustomPrompt="1"/>
          </p:nvPr>
        </p:nvSpPr>
        <p:spPr>
          <a:xfrm>
            <a:off x="788628" y="3574970"/>
            <a:ext cx="2741612" cy="248888"/>
          </a:xfrm>
        </p:spPr>
        <p:txBody>
          <a:bodyPr rtlCol="0">
            <a:noAutofit/>
          </a:bodyPr>
          <a:lstStyle>
            <a:lvl1pPr marL="0" indent="0">
              <a:buNone/>
              <a:defRPr sz="1400" b="0">
                <a:solidFill>
                  <a:schemeClr val="tx2"/>
                </a:solidFill>
              </a:defRPr>
            </a:lvl1pPr>
            <a:lvl2pPr marL="457200" indent="0">
              <a:buNone/>
              <a:defRPr sz="1200" b="1"/>
            </a:lvl2pPr>
            <a:lvl3pPr>
              <a:defRPr sz="1200" b="1"/>
            </a:lvl3pPr>
            <a:lvl4pPr>
              <a:defRPr sz="1200" b="1"/>
            </a:lvl4pPr>
            <a:lvl5pPr>
              <a:defRPr sz="1200" b="1"/>
            </a:lvl5pPr>
          </a:lstStyle>
          <a:p>
            <a:pPr lvl="0" rtl="0"/>
            <a:r>
              <a:rPr lang="es-MX" noProof="0" dirty="0"/>
              <a:t>Más caro</a:t>
            </a:r>
          </a:p>
        </p:txBody>
      </p:sp>
      <p:sp>
        <p:nvSpPr>
          <p:cNvPr id="24" name="Marcador de texto 7">
            <a:extLst>
              <a:ext uri="{FF2B5EF4-FFF2-40B4-BE49-F238E27FC236}">
                <a16:creationId xmlns:a16="http://schemas.microsoft.com/office/drawing/2014/main" id="{9E34E738-15BA-4311-BA02-5FDA3723F49F}"/>
              </a:ext>
            </a:extLst>
          </p:cNvPr>
          <p:cNvSpPr>
            <a:spLocks noGrp="1"/>
          </p:cNvSpPr>
          <p:nvPr>
            <p:ph type="body" sz="quarter" idx="47" hasCustomPrompt="1"/>
          </p:nvPr>
        </p:nvSpPr>
        <p:spPr>
          <a:xfrm>
            <a:off x="8730592" y="3574970"/>
            <a:ext cx="2741612" cy="248888"/>
          </a:xfrm>
        </p:spPr>
        <p:txBody>
          <a:bodyPr rtlCol="0">
            <a:noAutofit/>
          </a:bodyPr>
          <a:lstStyle>
            <a:lvl1pPr marL="0" indent="0" algn="r">
              <a:buNone/>
              <a:defRPr sz="1400" b="0">
                <a:solidFill>
                  <a:schemeClr val="tx2"/>
                </a:solidFill>
              </a:defRPr>
            </a:lvl1pPr>
            <a:lvl2pPr marL="457200" indent="0">
              <a:buNone/>
              <a:defRPr sz="1200" b="1"/>
            </a:lvl2pPr>
            <a:lvl3pPr>
              <a:defRPr sz="1200" b="1"/>
            </a:lvl3pPr>
            <a:lvl4pPr>
              <a:defRPr sz="1200" b="1"/>
            </a:lvl4pPr>
            <a:lvl5pPr>
              <a:defRPr sz="1200" b="1"/>
            </a:lvl5pPr>
          </a:lstStyle>
          <a:p>
            <a:pPr lvl="0" rtl="0"/>
            <a:r>
              <a:rPr lang="es-MX" noProof="0" dirty="0"/>
              <a:t>Menos caro</a:t>
            </a:r>
          </a:p>
        </p:txBody>
      </p:sp>
      <p:sp>
        <p:nvSpPr>
          <p:cNvPr id="27" name="Marcador de texto 7">
            <a:extLst>
              <a:ext uri="{FF2B5EF4-FFF2-40B4-BE49-F238E27FC236}">
                <a16:creationId xmlns:a16="http://schemas.microsoft.com/office/drawing/2014/main" id="{43026573-79FA-414F-85CC-BB2AFC84C272}"/>
              </a:ext>
            </a:extLst>
          </p:cNvPr>
          <p:cNvSpPr>
            <a:spLocks noGrp="1"/>
          </p:cNvSpPr>
          <p:nvPr>
            <p:ph type="body" sz="quarter" idx="48" hasCustomPrompt="1"/>
          </p:nvPr>
        </p:nvSpPr>
        <p:spPr>
          <a:xfrm>
            <a:off x="4641450" y="6142762"/>
            <a:ext cx="2741612" cy="248888"/>
          </a:xfrm>
        </p:spPr>
        <p:txBody>
          <a:bodyPr rtlCol="0">
            <a:noAutofit/>
          </a:bodyPr>
          <a:lstStyle>
            <a:lvl1pPr marL="0" indent="0" algn="ctr">
              <a:buNone/>
              <a:defRPr sz="1400" b="0">
                <a:solidFill>
                  <a:schemeClr val="tx2"/>
                </a:solidFill>
              </a:defRPr>
            </a:lvl1pPr>
            <a:lvl2pPr marL="457200" indent="0">
              <a:buNone/>
              <a:defRPr sz="1200" b="1"/>
            </a:lvl2pPr>
            <a:lvl3pPr>
              <a:defRPr sz="1200" b="1"/>
            </a:lvl3pPr>
            <a:lvl4pPr>
              <a:defRPr sz="1200" b="1"/>
            </a:lvl4pPr>
            <a:lvl5pPr>
              <a:defRPr sz="1200" b="1"/>
            </a:lvl5pPr>
          </a:lstStyle>
          <a:p>
            <a:pPr lvl="0" rtl="0"/>
            <a:r>
              <a:rPr lang="es-MX" noProof="0" dirty="0"/>
              <a:t>Menos cómodo</a:t>
            </a:r>
          </a:p>
        </p:txBody>
      </p:sp>
      <p:sp>
        <p:nvSpPr>
          <p:cNvPr id="28" name="Marcador de texto 7">
            <a:extLst>
              <a:ext uri="{FF2B5EF4-FFF2-40B4-BE49-F238E27FC236}">
                <a16:creationId xmlns:a16="http://schemas.microsoft.com/office/drawing/2014/main" id="{354AC58C-2EFE-42E3-B1C3-3A3F7161FC04}"/>
              </a:ext>
            </a:extLst>
          </p:cNvPr>
          <p:cNvSpPr>
            <a:spLocks noGrp="1"/>
          </p:cNvSpPr>
          <p:nvPr>
            <p:ph type="body" sz="quarter" idx="49" hasCustomPrompt="1"/>
          </p:nvPr>
        </p:nvSpPr>
        <p:spPr>
          <a:xfrm>
            <a:off x="4641450" y="1764281"/>
            <a:ext cx="2741612" cy="248888"/>
          </a:xfrm>
        </p:spPr>
        <p:txBody>
          <a:bodyPr rtlCol="0">
            <a:noAutofit/>
          </a:bodyPr>
          <a:lstStyle>
            <a:lvl1pPr marL="0" indent="0" algn="ctr">
              <a:buNone/>
              <a:defRPr sz="1400" b="0">
                <a:solidFill>
                  <a:schemeClr val="tx2"/>
                </a:solidFill>
              </a:defRPr>
            </a:lvl1pPr>
            <a:lvl2pPr marL="457200" indent="0">
              <a:buNone/>
              <a:defRPr sz="1200" b="1"/>
            </a:lvl2pPr>
            <a:lvl3pPr>
              <a:defRPr sz="1200" b="1"/>
            </a:lvl3pPr>
            <a:lvl4pPr>
              <a:defRPr sz="1200" b="1"/>
            </a:lvl4pPr>
            <a:lvl5pPr>
              <a:defRPr sz="1200" b="1"/>
            </a:lvl5pPr>
          </a:lstStyle>
          <a:p>
            <a:pPr lvl="0" rtl="0"/>
            <a:r>
              <a:rPr lang="es-MX" noProof="0" dirty="0"/>
              <a:t>Más cómodo</a:t>
            </a:r>
          </a:p>
        </p:txBody>
      </p:sp>
      <p:cxnSp>
        <p:nvCxnSpPr>
          <p:cNvPr id="9" name="Conector recto de flecha 8">
            <a:extLst>
              <a:ext uri="{FF2B5EF4-FFF2-40B4-BE49-F238E27FC236}">
                <a16:creationId xmlns:a16="http://schemas.microsoft.com/office/drawing/2014/main" id="{E3842B13-E900-4B2B-AB93-A64B64227466}"/>
              </a:ext>
            </a:extLst>
          </p:cNvPr>
          <p:cNvCxnSpPr/>
          <p:nvPr userDrawn="1"/>
        </p:nvCxnSpPr>
        <p:spPr>
          <a:xfrm>
            <a:off x="872933" y="3548268"/>
            <a:ext cx="10470378" cy="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EF45D1A3-05DF-4B1E-9C02-6D8A69BE2011}"/>
              </a:ext>
            </a:extLst>
          </p:cNvPr>
          <p:cNvCxnSpPr>
            <a:cxnSpLocks/>
          </p:cNvCxnSpPr>
          <p:nvPr userDrawn="1"/>
        </p:nvCxnSpPr>
        <p:spPr>
          <a:xfrm rot="16200000">
            <a:off x="4098036" y="4142692"/>
            <a:ext cx="3995928" cy="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1" name="Marcador de posición de imagen 11">
            <a:extLst>
              <a:ext uri="{FF2B5EF4-FFF2-40B4-BE49-F238E27FC236}">
                <a16:creationId xmlns:a16="http://schemas.microsoft.com/office/drawing/2014/main" id="{CC01BAE8-6C4C-4DBC-AFB4-6B3BCF8D0714}"/>
              </a:ext>
            </a:extLst>
          </p:cNvPr>
          <p:cNvSpPr>
            <a:spLocks noGrp="1"/>
          </p:cNvSpPr>
          <p:nvPr>
            <p:ph type="pic" sz="quarter" idx="50"/>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s-ES" noProof="0"/>
              <a:t>Haga clic en el icono para agregar una imagen</a:t>
            </a:r>
            <a:endParaRPr lang="es-MX" noProof="0" dirty="0"/>
          </a:p>
        </p:txBody>
      </p:sp>
    </p:spTree>
    <p:extLst>
      <p:ext uri="{BB962C8B-B14F-4D97-AF65-F5344CB8AC3E}">
        <p14:creationId xmlns:p14="http://schemas.microsoft.com/office/powerpoint/2010/main" val="1882882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de tres objetos y subtítulo">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9" name="Rectángulo 28">
            <a:extLst>
              <a:ext uri="{FF2B5EF4-FFF2-40B4-BE49-F238E27FC236}">
                <a16:creationId xmlns:a16="http://schemas.microsoft.com/office/drawing/2014/main" id="{AF48E4FA-B29A-4342-834B-094336E65A24}"/>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6" name="Rectángulo 5">
            <a:extLst>
              <a:ext uri="{FF2B5EF4-FFF2-40B4-BE49-F238E27FC236}">
                <a16:creationId xmlns:a16="http://schemas.microsoft.com/office/drawing/2014/main" id="{DD60033C-E502-4C97-87DB-99F01B55681B}"/>
              </a:ext>
            </a:extLst>
          </p:cNvPr>
          <p:cNvSpPr/>
          <p:nvPr userDrawn="1"/>
        </p:nvSpPr>
        <p:spPr>
          <a:xfrm>
            <a:off x="0" y="3044952"/>
            <a:ext cx="12192000" cy="3813048"/>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 name="Título 1">
            <a:extLst>
              <a:ext uri="{FF2B5EF4-FFF2-40B4-BE49-F238E27FC236}">
                <a16:creationId xmlns:a16="http://schemas.microsoft.com/office/drawing/2014/main" id="{44B0B20C-63A0-49A1-A09F-99F86387E48E}"/>
              </a:ext>
            </a:extLst>
          </p:cNvPr>
          <p:cNvSpPr>
            <a:spLocks noGrp="1"/>
          </p:cNvSpPr>
          <p:nvPr>
            <p:ph type="title"/>
          </p:nvPr>
        </p:nvSpPr>
        <p:spPr>
          <a:xfrm>
            <a:off x="838199" y="949850"/>
            <a:ext cx="6862011" cy="552848"/>
          </a:xfrm>
        </p:spPr>
        <p:txBody>
          <a:bodyPr lIns="0" tIns="0" rIns="0" bIns="0" rtlCol="0" anchor="b" anchorCtr="0"/>
          <a:lstStyle/>
          <a:p>
            <a:pPr rtl="0"/>
            <a:r>
              <a:rPr lang="es-ES" noProof="0"/>
              <a:t>Haga clic para modificar el estilo de título del patrón</a:t>
            </a:r>
            <a:endParaRPr lang="es-MX" noProof="0" dirty="0"/>
          </a:p>
        </p:txBody>
      </p:sp>
      <p:sp>
        <p:nvSpPr>
          <p:cNvPr id="3" name="Marcador de fecha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2447CE36-FCD8-4BA8-A5CA-7ABA6E189767}" type="datetime1">
              <a:rPr lang="es-MX" noProof="0" smtClean="0"/>
              <a:t>16/03/2023</a:t>
            </a:fld>
            <a:endParaRPr lang="es-MX" noProof="0" dirty="0"/>
          </a:p>
        </p:txBody>
      </p:sp>
      <p:sp>
        <p:nvSpPr>
          <p:cNvPr id="4" name="Marcador de pie de página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es-MX" noProof="0" dirty="0"/>
              <a:t>AGREGAR UN PIE DE PÁGINA</a:t>
            </a:r>
          </a:p>
        </p:txBody>
      </p:sp>
      <p:sp>
        <p:nvSpPr>
          <p:cNvPr id="5" name="Marcador de número de diapositiva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es-MX" noProof="0" smtClean="0"/>
              <a:t>‹Nº›</a:t>
            </a:fld>
            <a:endParaRPr lang="es-MX" noProof="0" dirty="0"/>
          </a:p>
        </p:txBody>
      </p:sp>
      <p:sp>
        <p:nvSpPr>
          <p:cNvPr id="15" name="Marcador de texto 2">
            <a:extLst>
              <a:ext uri="{FF2B5EF4-FFF2-40B4-BE49-F238E27FC236}">
                <a16:creationId xmlns:a16="http://schemas.microsoft.com/office/drawing/2014/main" id="{FC1C00E5-E205-47D3-ACCC-BA3FDBF71013}"/>
              </a:ext>
            </a:extLst>
          </p:cNvPr>
          <p:cNvSpPr>
            <a:spLocks noGrp="1"/>
          </p:cNvSpPr>
          <p:nvPr>
            <p:ph type="body" idx="41" hasCustomPrompt="1"/>
          </p:nvPr>
        </p:nvSpPr>
        <p:spPr>
          <a:xfrm>
            <a:off x="1053452" y="2435210"/>
            <a:ext cx="2769902" cy="334918"/>
          </a:xfrm>
        </p:spPr>
        <p:txBody>
          <a:bodyPr lIns="0" tIns="0" rIns="0" bIns="0" rtlCol="0" anchor="b">
            <a:normAutofit/>
          </a:bodyPr>
          <a:lstStyle>
            <a:lvl1pPr marL="0" indent="0">
              <a:buNone/>
              <a:defRPr sz="22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16" name="Marcador de texto 11">
            <a:extLst>
              <a:ext uri="{FF2B5EF4-FFF2-40B4-BE49-F238E27FC236}">
                <a16:creationId xmlns:a16="http://schemas.microsoft.com/office/drawing/2014/main" id="{CC501F77-56D4-49F2-9772-EE01ACF5274B}"/>
              </a:ext>
            </a:extLst>
          </p:cNvPr>
          <p:cNvSpPr>
            <a:spLocks noGrp="1"/>
          </p:cNvSpPr>
          <p:nvPr>
            <p:ph type="body" sz="quarter" idx="42"/>
          </p:nvPr>
        </p:nvSpPr>
        <p:spPr>
          <a:xfrm>
            <a:off x="1053452" y="2784018"/>
            <a:ext cx="2769902" cy="214088"/>
          </a:xfrm>
        </p:spPr>
        <p:txBody>
          <a:bodyPr lIns="0" tIns="0" rIns="0" bIns="0" rtlCol="0">
            <a:normAutofit/>
          </a:bodyPr>
          <a:lstStyle>
            <a:lvl1pPr marL="0" indent="0">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19" name="Marcador de texto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536828"/>
            <a:ext cx="10515600" cy="750626"/>
          </a:xfrm>
        </p:spPr>
        <p:txBody>
          <a:bodyPr lIns="36000" tIns="0" rIns="0" bIns="0" rtlCol="0">
            <a:normAutofit/>
          </a:bodyPr>
          <a:lstStyle>
            <a:lvl1pPr marL="0" indent="0">
              <a:buClr>
                <a:schemeClr val="tx2"/>
              </a:buClr>
              <a:buSzPct val="125000"/>
              <a:buFont typeface="Wingdings" panose="05000000000000000000" pitchFamily="2" charset="2"/>
              <a:buNone/>
              <a:defRPr sz="180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8" name="Rectángulo: Esquinas redondeadas 7">
            <a:extLst>
              <a:ext uri="{FF2B5EF4-FFF2-40B4-BE49-F238E27FC236}">
                <a16:creationId xmlns:a16="http://schemas.microsoft.com/office/drawing/2014/main" id="{B8BEE5DC-84EC-43EB-9CD1-9837D8A4F67C}"/>
              </a:ext>
            </a:extLst>
          </p:cNvPr>
          <p:cNvSpPr/>
          <p:nvPr userDrawn="1"/>
        </p:nvSpPr>
        <p:spPr>
          <a:xfrm>
            <a:off x="834925" y="2312229"/>
            <a:ext cx="3139490" cy="3529584"/>
          </a:xfrm>
          <a:custGeom>
            <a:avLst/>
            <a:gdLst>
              <a:gd name="connsiteX0" fmla="*/ 0 w 3136392"/>
              <a:gd name="connsiteY0" fmla="*/ 522742 h 3529584"/>
              <a:gd name="connsiteX1" fmla="*/ 522742 w 3136392"/>
              <a:gd name="connsiteY1" fmla="*/ 0 h 3529584"/>
              <a:gd name="connsiteX2" fmla="*/ 2613650 w 3136392"/>
              <a:gd name="connsiteY2" fmla="*/ 0 h 3529584"/>
              <a:gd name="connsiteX3" fmla="*/ 3136392 w 3136392"/>
              <a:gd name="connsiteY3" fmla="*/ 522742 h 3529584"/>
              <a:gd name="connsiteX4" fmla="*/ 3136392 w 3136392"/>
              <a:gd name="connsiteY4" fmla="*/ 3006842 h 3529584"/>
              <a:gd name="connsiteX5" fmla="*/ 2613650 w 3136392"/>
              <a:gd name="connsiteY5" fmla="*/ 3529584 h 3529584"/>
              <a:gd name="connsiteX6" fmla="*/ 522742 w 3136392"/>
              <a:gd name="connsiteY6" fmla="*/ 3529584 h 3529584"/>
              <a:gd name="connsiteX7" fmla="*/ 0 w 3136392"/>
              <a:gd name="connsiteY7" fmla="*/ 3006842 h 3529584"/>
              <a:gd name="connsiteX8" fmla="*/ 0 w 3136392"/>
              <a:gd name="connsiteY8" fmla="*/ 522742 h 3529584"/>
              <a:gd name="connsiteX0" fmla="*/ 0 w 3136404"/>
              <a:gd name="connsiteY0" fmla="*/ 522742 h 3529584"/>
              <a:gd name="connsiteX1" fmla="*/ 522742 w 3136404"/>
              <a:gd name="connsiteY1" fmla="*/ 0 h 3529584"/>
              <a:gd name="connsiteX2" fmla="*/ 2854281 w 3136404"/>
              <a:gd name="connsiteY2" fmla="*/ 0 h 3529584"/>
              <a:gd name="connsiteX3" fmla="*/ 3136392 w 3136404"/>
              <a:gd name="connsiteY3" fmla="*/ 522742 h 3529584"/>
              <a:gd name="connsiteX4" fmla="*/ 3136392 w 3136404"/>
              <a:gd name="connsiteY4" fmla="*/ 3006842 h 3529584"/>
              <a:gd name="connsiteX5" fmla="*/ 2613650 w 3136404"/>
              <a:gd name="connsiteY5" fmla="*/ 3529584 h 3529584"/>
              <a:gd name="connsiteX6" fmla="*/ 522742 w 3136404"/>
              <a:gd name="connsiteY6" fmla="*/ 3529584 h 3529584"/>
              <a:gd name="connsiteX7" fmla="*/ 0 w 3136404"/>
              <a:gd name="connsiteY7" fmla="*/ 3006842 h 3529584"/>
              <a:gd name="connsiteX8" fmla="*/ 0 w 3136404"/>
              <a:gd name="connsiteY8" fmla="*/ 522742 h 3529584"/>
              <a:gd name="connsiteX0" fmla="*/ 0 w 3137803"/>
              <a:gd name="connsiteY0" fmla="*/ 522742 h 3529584"/>
              <a:gd name="connsiteX1" fmla="*/ 522742 w 3137803"/>
              <a:gd name="connsiteY1" fmla="*/ 0 h 3529584"/>
              <a:gd name="connsiteX2" fmla="*/ 2883464 w 3137803"/>
              <a:gd name="connsiteY2" fmla="*/ 0 h 3529584"/>
              <a:gd name="connsiteX3" fmla="*/ 3136392 w 3137803"/>
              <a:gd name="connsiteY3" fmla="*/ 522742 h 3529584"/>
              <a:gd name="connsiteX4" fmla="*/ 3136392 w 3137803"/>
              <a:gd name="connsiteY4" fmla="*/ 3006842 h 3529584"/>
              <a:gd name="connsiteX5" fmla="*/ 2613650 w 3137803"/>
              <a:gd name="connsiteY5" fmla="*/ 3529584 h 3529584"/>
              <a:gd name="connsiteX6" fmla="*/ 522742 w 3137803"/>
              <a:gd name="connsiteY6" fmla="*/ 3529584 h 3529584"/>
              <a:gd name="connsiteX7" fmla="*/ 0 w 3137803"/>
              <a:gd name="connsiteY7" fmla="*/ 3006842 h 3529584"/>
              <a:gd name="connsiteX8" fmla="*/ 0 w 3137803"/>
              <a:gd name="connsiteY8" fmla="*/ 522742 h 3529584"/>
              <a:gd name="connsiteX0" fmla="*/ 1687 w 3139490"/>
              <a:gd name="connsiteY0" fmla="*/ 522742 h 3529584"/>
              <a:gd name="connsiteX1" fmla="*/ 252055 w 3139490"/>
              <a:gd name="connsiteY1" fmla="*/ 0 h 3529584"/>
              <a:gd name="connsiteX2" fmla="*/ 2885151 w 3139490"/>
              <a:gd name="connsiteY2" fmla="*/ 0 h 3529584"/>
              <a:gd name="connsiteX3" fmla="*/ 3138079 w 3139490"/>
              <a:gd name="connsiteY3" fmla="*/ 522742 h 3529584"/>
              <a:gd name="connsiteX4" fmla="*/ 3138079 w 3139490"/>
              <a:gd name="connsiteY4" fmla="*/ 3006842 h 3529584"/>
              <a:gd name="connsiteX5" fmla="*/ 2615337 w 3139490"/>
              <a:gd name="connsiteY5" fmla="*/ 3529584 h 3529584"/>
              <a:gd name="connsiteX6" fmla="*/ 524429 w 3139490"/>
              <a:gd name="connsiteY6" fmla="*/ 3529584 h 3529584"/>
              <a:gd name="connsiteX7" fmla="*/ 1687 w 3139490"/>
              <a:gd name="connsiteY7" fmla="*/ 3006842 h 3529584"/>
              <a:gd name="connsiteX8" fmla="*/ 1687 w 3139490"/>
              <a:gd name="connsiteY8" fmla="*/ 522742 h 3529584"/>
              <a:gd name="connsiteX0" fmla="*/ 1687 w 3139490"/>
              <a:gd name="connsiteY0" fmla="*/ 522742 h 3529584"/>
              <a:gd name="connsiteX1" fmla="*/ 252055 w 3139490"/>
              <a:gd name="connsiteY1" fmla="*/ 0 h 3529584"/>
              <a:gd name="connsiteX2" fmla="*/ 2885151 w 3139490"/>
              <a:gd name="connsiteY2" fmla="*/ 0 h 3529584"/>
              <a:gd name="connsiteX3" fmla="*/ 3138079 w 3139490"/>
              <a:gd name="connsiteY3" fmla="*/ 522742 h 3529584"/>
              <a:gd name="connsiteX4" fmla="*/ 3138079 w 3139490"/>
              <a:gd name="connsiteY4" fmla="*/ 3006842 h 3529584"/>
              <a:gd name="connsiteX5" fmla="*/ 2615337 w 3139490"/>
              <a:gd name="connsiteY5" fmla="*/ 3529584 h 3529584"/>
              <a:gd name="connsiteX6" fmla="*/ 329876 w 3139490"/>
              <a:gd name="connsiteY6" fmla="*/ 3529584 h 3529584"/>
              <a:gd name="connsiteX7" fmla="*/ 1687 w 3139490"/>
              <a:gd name="connsiteY7" fmla="*/ 3006842 h 3529584"/>
              <a:gd name="connsiteX8" fmla="*/ 1687 w 3139490"/>
              <a:gd name="connsiteY8" fmla="*/ 522742 h 3529584"/>
              <a:gd name="connsiteX0" fmla="*/ 1687 w 3139490"/>
              <a:gd name="connsiteY0" fmla="*/ 522742 h 3529584"/>
              <a:gd name="connsiteX1" fmla="*/ 252055 w 3139490"/>
              <a:gd name="connsiteY1" fmla="*/ 0 h 3529584"/>
              <a:gd name="connsiteX2" fmla="*/ 2885151 w 3139490"/>
              <a:gd name="connsiteY2" fmla="*/ 0 h 3529584"/>
              <a:gd name="connsiteX3" fmla="*/ 3138079 w 3139490"/>
              <a:gd name="connsiteY3" fmla="*/ 522742 h 3529584"/>
              <a:gd name="connsiteX4" fmla="*/ 3138079 w 3139490"/>
              <a:gd name="connsiteY4" fmla="*/ 3006842 h 3529584"/>
              <a:gd name="connsiteX5" fmla="*/ 2848801 w 3139490"/>
              <a:gd name="connsiteY5" fmla="*/ 3529584 h 3529584"/>
              <a:gd name="connsiteX6" fmla="*/ 329876 w 3139490"/>
              <a:gd name="connsiteY6" fmla="*/ 3529584 h 3529584"/>
              <a:gd name="connsiteX7" fmla="*/ 1687 w 3139490"/>
              <a:gd name="connsiteY7" fmla="*/ 3006842 h 3529584"/>
              <a:gd name="connsiteX8" fmla="*/ 1687 w 3139490"/>
              <a:gd name="connsiteY8" fmla="*/ 522742 h 352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9490" h="3529584">
                <a:moveTo>
                  <a:pt x="1687" y="522742"/>
                </a:moveTo>
                <a:cubicBezTo>
                  <a:pt x="1687" y="234040"/>
                  <a:pt x="-36647" y="0"/>
                  <a:pt x="252055" y="0"/>
                </a:cubicBezTo>
                <a:lnTo>
                  <a:pt x="2885151" y="0"/>
                </a:lnTo>
                <a:cubicBezTo>
                  <a:pt x="3173853" y="0"/>
                  <a:pt x="3138079" y="234040"/>
                  <a:pt x="3138079" y="522742"/>
                </a:cubicBezTo>
                <a:lnTo>
                  <a:pt x="3138079" y="3006842"/>
                </a:lnTo>
                <a:cubicBezTo>
                  <a:pt x="3138079" y="3295544"/>
                  <a:pt x="3137503" y="3529584"/>
                  <a:pt x="2848801" y="3529584"/>
                </a:cubicBezTo>
                <a:lnTo>
                  <a:pt x="329876" y="3529584"/>
                </a:lnTo>
                <a:cubicBezTo>
                  <a:pt x="41174" y="3529584"/>
                  <a:pt x="1687" y="3295544"/>
                  <a:pt x="1687" y="3006842"/>
                </a:cubicBezTo>
                <a:lnTo>
                  <a:pt x="1687" y="522742"/>
                </a:lnTo>
                <a:close/>
              </a:path>
            </a:pathLst>
          </a:custGeom>
          <a:noFill/>
          <a:ln>
            <a:solidFill>
              <a:srgbClr val="D14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17" name="Marcador de texto 11">
            <a:extLst>
              <a:ext uri="{FF2B5EF4-FFF2-40B4-BE49-F238E27FC236}">
                <a16:creationId xmlns:a16="http://schemas.microsoft.com/office/drawing/2014/main" id="{3B7E67C7-1C94-4372-81CF-D888A17E9E66}"/>
              </a:ext>
            </a:extLst>
          </p:cNvPr>
          <p:cNvSpPr>
            <a:spLocks noGrp="1"/>
          </p:cNvSpPr>
          <p:nvPr>
            <p:ph type="body" sz="quarter" idx="48"/>
          </p:nvPr>
        </p:nvSpPr>
        <p:spPr>
          <a:xfrm>
            <a:off x="1053452" y="3276621"/>
            <a:ext cx="2769902" cy="2361398"/>
          </a:xfrm>
        </p:spPr>
        <p:txBody>
          <a:bodyPr lIns="0" tIns="0" rIns="0" bIns="0" rtlCol="0">
            <a:normAutofit/>
          </a:bodyPr>
          <a:lstStyle>
            <a:lvl1pPr marL="216000" indent="-216000">
              <a:lnSpc>
                <a:spcPct val="100000"/>
              </a:lnSpc>
              <a:spcBef>
                <a:spcPts val="600"/>
              </a:spcBef>
              <a:buClr>
                <a:schemeClr val="bg1">
                  <a:lumMod val="50000"/>
                </a:schemeClr>
              </a:buClr>
              <a:buSzPct val="125000"/>
              <a:buFont typeface="Arial" panose="020B0604020202020204" pitchFamily="34" charset="0"/>
              <a:buChar char="•"/>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18" name="Marcador de texto 2">
            <a:extLst>
              <a:ext uri="{FF2B5EF4-FFF2-40B4-BE49-F238E27FC236}">
                <a16:creationId xmlns:a16="http://schemas.microsoft.com/office/drawing/2014/main" id="{E1FD2E8C-BDB7-4C4A-B56C-7F3091987DAE}"/>
              </a:ext>
            </a:extLst>
          </p:cNvPr>
          <p:cNvSpPr>
            <a:spLocks noGrp="1"/>
          </p:cNvSpPr>
          <p:nvPr>
            <p:ph type="body" idx="49" hasCustomPrompt="1"/>
          </p:nvPr>
        </p:nvSpPr>
        <p:spPr>
          <a:xfrm>
            <a:off x="8431250" y="2435210"/>
            <a:ext cx="2769902" cy="334918"/>
          </a:xfrm>
        </p:spPr>
        <p:txBody>
          <a:bodyPr lIns="0" tIns="0" rIns="0" bIns="0" rtlCol="0" anchor="b">
            <a:normAutofit/>
          </a:bodyPr>
          <a:lstStyle>
            <a:lvl1pPr marL="0" indent="0">
              <a:buNone/>
              <a:defRPr sz="22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20" name="Marcador de texto 11">
            <a:extLst>
              <a:ext uri="{FF2B5EF4-FFF2-40B4-BE49-F238E27FC236}">
                <a16:creationId xmlns:a16="http://schemas.microsoft.com/office/drawing/2014/main" id="{04038B74-8E2F-43C0-914C-E2BF16883566}"/>
              </a:ext>
            </a:extLst>
          </p:cNvPr>
          <p:cNvSpPr>
            <a:spLocks noGrp="1"/>
          </p:cNvSpPr>
          <p:nvPr>
            <p:ph type="body" sz="quarter" idx="50"/>
          </p:nvPr>
        </p:nvSpPr>
        <p:spPr>
          <a:xfrm>
            <a:off x="8431250" y="2784018"/>
            <a:ext cx="2769902" cy="214088"/>
          </a:xfrm>
        </p:spPr>
        <p:txBody>
          <a:bodyPr lIns="0" tIns="0" rIns="0" bIns="0" rtlCol="0">
            <a:normAutofit/>
          </a:bodyPr>
          <a:lstStyle>
            <a:lvl1pPr marL="0" indent="0">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21" name="Rectángulo: Esquinas redondeadas 7">
            <a:extLst>
              <a:ext uri="{FF2B5EF4-FFF2-40B4-BE49-F238E27FC236}">
                <a16:creationId xmlns:a16="http://schemas.microsoft.com/office/drawing/2014/main" id="{50BFB1A6-61C6-40D0-A6EC-86ECD5632A5C}"/>
              </a:ext>
            </a:extLst>
          </p:cNvPr>
          <p:cNvSpPr/>
          <p:nvPr userDrawn="1"/>
        </p:nvSpPr>
        <p:spPr>
          <a:xfrm>
            <a:off x="8212723" y="2312229"/>
            <a:ext cx="3139490" cy="3529584"/>
          </a:xfrm>
          <a:custGeom>
            <a:avLst/>
            <a:gdLst>
              <a:gd name="connsiteX0" fmla="*/ 0 w 3136392"/>
              <a:gd name="connsiteY0" fmla="*/ 522742 h 3529584"/>
              <a:gd name="connsiteX1" fmla="*/ 522742 w 3136392"/>
              <a:gd name="connsiteY1" fmla="*/ 0 h 3529584"/>
              <a:gd name="connsiteX2" fmla="*/ 2613650 w 3136392"/>
              <a:gd name="connsiteY2" fmla="*/ 0 h 3529584"/>
              <a:gd name="connsiteX3" fmla="*/ 3136392 w 3136392"/>
              <a:gd name="connsiteY3" fmla="*/ 522742 h 3529584"/>
              <a:gd name="connsiteX4" fmla="*/ 3136392 w 3136392"/>
              <a:gd name="connsiteY4" fmla="*/ 3006842 h 3529584"/>
              <a:gd name="connsiteX5" fmla="*/ 2613650 w 3136392"/>
              <a:gd name="connsiteY5" fmla="*/ 3529584 h 3529584"/>
              <a:gd name="connsiteX6" fmla="*/ 522742 w 3136392"/>
              <a:gd name="connsiteY6" fmla="*/ 3529584 h 3529584"/>
              <a:gd name="connsiteX7" fmla="*/ 0 w 3136392"/>
              <a:gd name="connsiteY7" fmla="*/ 3006842 h 3529584"/>
              <a:gd name="connsiteX8" fmla="*/ 0 w 3136392"/>
              <a:gd name="connsiteY8" fmla="*/ 522742 h 3529584"/>
              <a:gd name="connsiteX0" fmla="*/ 0 w 3136404"/>
              <a:gd name="connsiteY0" fmla="*/ 522742 h 3529584"/>
              <a:gd name="connsiteX1" fmla="*/ 522742 w 3136404"/>
              <a:gd name="connsiteY1" fmla="*/ 0 h 3529584"/>
              <a:gd name="connsiteX2" fmla="*/ 2854281 w 3136404"/>
              <a:gd name="connsiteY2" fmla="*/ 0 h 3529584"/>
              <a:gd name="connsiteX3" fmla="*/ 3136392 w 3136404"/>
              <a:gd name="connsiteY3" fmla="*/ 522742 h 3529584"/>
              <a:gd name="connsiteX4" fmla="*/ 3136392 w 3136404"/>
              <a:gd name="connsiteY4" fmla="*/ 3006842 h 3529584"/>
              <a:gd name="connsiteX5" fmla="*/ 2613650 w 3136404"/>
              <a:gd name="connsiteY5" fmla="*/ 3529584 h 3529584"/>
              <a:gd name="connsiteX6" fmla="*/ 522742 w 3136404"/>
              <a:gd name="connsiteY6" fmla="*/ 3529584 h 3529584"/>
              <a:gd name="connsiteX7" fmla="*/ 0 w 3136404"/>
              <a:gd name="connsiteY7" fmla="*/ 3006842 h 3529584"/>
              <a:gd name="connsiteX8" fmla="*/ 0 w 3136404"/>
              <a:gd name="connsiteY8" fmla="*/ 522742 h 3529584"/>
              <a:gd name="connsiteX0" fmla="*/ 0 w 3137803"/>
              <a:gd name="connsiteY0" fmla="*/ 522742 h 3529584"/>
              <a:gd name="connsiteX1" fmla="*/ 522742 w 3137803"/>
              <a:gd name="connsiteY1" fmla="*/ 0 h 3529584"/>
              <a:gd name="connsiteX2" fmla="*/ 2883464 w 3137803"/>
              <a:gd name="connsiteY2" fmla="*/ 0 h 3529584"/>
              <a:gd name="connsiteX3" fmla="*/ 3136392 w 3137803"/>
              <a:gd name="connsiteY3" fmla="*/ 522742 h 3529584"/>
              <a:gd name="connsiteX4" fmla="*/ 3136392 w 3137803"/>
              <a:gd name="connsiteY4" fmla="*/ 3006842 h 3529584"/>
              <a:gd name="connsiteX5" fmla="*/ 2613650 w 3137803"/>
              <a:gd name="connsiteY5" fmla="*/ 3529584 h 3529584"/>
              <a:gd name="connsiteX6" fmla="*/ 522742 w 3137803"/>
              <a:gd name="connsiteY6" fmla="*/ 3529584 h 3529584"/>
              <a:gd name="connsiteX7" fmla="*/ 0 w 3137803"/>
              <a:gd name="connsiteY7" fmla="*/ 3006842 h 3529584"/>
              <a:gd name="connsiteX8" fmla="*/ 0 w 3137803"/>
              <a:gd name="connsiteY8" fmla="*/ 522742 h 3529584"/>
              <a:gd name="connsiteX0" fmla="*/ 1687 w 3139490"/>
              <a:gd name="connsiteY0" fmla="*/ 522742 h 3529584"/>
              <a:gd name="connsiteX1" fmla="*/ 252055 w 3139490"/>
              <a:gd name="connsiteY1" fmla="*/ 0 h 3529584"/>
              <a:gd name="connsiteX2" fmla="*/ 2885151 w 3139490"/>
              <a:gd name="connsiteY2" fmla="*/ 0 h 3529584"/>
              <a:gd name="connsiteX3" fmla="*/ 3138079 w 3139490"/>
              <a:gd name="connsiteY3" fmla="*/ 522742 h 3529584"/>
              <a:gd name="connsiteX4" fmla="*/ 3138079 w 3139490"/>
              <a:gd name="connsiteY4" fmla="*/ 3006842 h 3529584"/>
              <a:gd name="connsiteX5" fmla="*/ 2615337 w 3139490"/>
              <a:gd name="connsiteY5" fmla="*/ 3529584 h 3529584"/>
              <a:gd name="connsiteX6" fmla="*/ 524429 w 3139490"/>
              <a:gd name="connsiteY6" fmla="*/ 3529584 h 3529584"/>
              <a:gd name="connsiteX7" fmla="*/ 1687 w 3139490"/>
              <a:gd name="connsiteY7" fmla="*/ 3006842 h 3529584"/>
              <a:gd name="connsiteX8" fmla="*/ 1687 w 3139490"/>
              <a:gd name="connsiteY8" fmla="*/ 522742 h 3529584"/>
              <a:gd name="connsiteX0" fmla="*/ 1687 w 3139490"/>
              <a:gd name="connsiteY0" fmla="*/ 522742 h 3529584"/>
              <a:gd name="connsiteX1" fmla="*/ 252055 w 3139490"/>
              <a:gd name="connsiteY1" fmla="*/ 0 h 3529584"/>
              <a:gd name="connsiteX2" fmla="*/ 2885151 w 3139490"/>
              <a:gd name="connsiteY2" fmla="*/ 0 h 3529584"/>
              <a:gd name="connsiteX3" fmla="*/ 3138079 w 3139490"/>
              <a:gd name="connsiteY3" fmla="*/ 522742 h 3529584"/>
              <a:gd name="connsiteX4" fmla="*/ 3138079 w 3139490"/>
              <a:gd name="connsiteY4" fmla="*/ 3006842 h 3529584"/>
              <a:gd name="connsiteX5" fmla="*/ 2615337 w 3139490"/>
              <a:gd name="connsiteY5" fmla="*/ 3529584 h 3529584"/>
              <a:gd name="connsiteX6" fmla="*/ 329876 w 3139490"/>
              <a:gd name="connsiteY6" fmla="*/ 3529584 h 3529584"/>
              <a:gd name="connsiteX7" fmla="*/ 1687 w 3139490"/>
              <a:gd name="connsiteY7" fmla="*/ 3006842 h 3529584"/>
              <a:gd name="connsiteX8" fmla="*/ 1687 w 3139490"/>
              <a:gd name="connsiteY8" fmla="*/ 522742 h 3529584"/>
              <a:gd name="connsiteX0" fmla="*/ 1687 w 3139490"/>
              <a:gd name="connsiteY0" fmla="*/ 522742 h 3529584"/>
              <a:gd name="connsiteX1" fmla="*/ 252055 w 3139490"/>
              <a:gd name="connsiteY1" fmla="*/ 0 h 3529584"/>
              <a:gd name="connsiteX2" fmla="*/ 2885151 w 3139490"/>
              <a:gd name="connsiteY2" fmla="*/ 0 h 3529584"/>
              <a:gd name="connsiteX3" fmla="*/ 3138079 w 3139490"/>
              <a:gd name="connsiteY3" fmla="*/ 522742 h 3529584"/>
              <a:gd name="connsiteX4" fmla="*/ 3138079 w 3139490"/>
              <a:gd name="connsiteY4" fmla="*/ 3006842 h 3529584"/>
              <a:gd name="connsiteX5" fmla="*/ 2848801 w 3139490"/>
              <a:gd name="connsiteY5" fmla="*/ 3529584 h 3529584"/>
              <a:gd name="connsiteX6" fmla="*/ 329876 w 3139490"/>
              <a:gd name="connsiteY6" fmla="*/ 3529584 h 3529584"/>
              <a:gd name="connsiteX7" fmla="*/ 1687 w 3139490"/>
              <a:gd name="connsiteY7" fmla="*/ 3006842 h 3529584"/>
              <a:gd name="connsiteX8" fmla="*/ 1687 w 3139490"/>
              <a:gd name="connsiteY8" fmla="*/ 522742 h 352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9490" h="3529584">
                <a:moveTo>
                  <a:pt x="1687" y="522742"/>
                </a:moveTo>
                <a:cubicBezTo>
                  <a:pt x="1687" y="234040"/>
                  <a:pt x="-36647" y="0"/>
                  <a:pt x="252055" y="0"/>
                </a:cubicBezTo>
                <a:lnTo>
                  <a:pt x="2885151" y="0"/>
                </a:lnTo>
                <a:cubicBezTo>
                  <a:pt x="3173853" y="0"/>
                  <a:pt x="3138079" y="234040"/>
                  <a:pt x="3138079" y="522742"/>
                </a:cubicBezTo>
                <a:lnTo>
                  <a:pt x="3138079" y="3006842"/>
                </a:lnTo>
                <a:cubicBezTo>
                  <a:pt x="3138079" y="3295544"/>
                  <a:pt x="3137503" y="3529584"/>
                  <a:pt x="2848801" y="3529584"/>
                </a:cubicBezTo>
                <a:lnTo>
                  <a:pt x="329876" y="3529584"/>
                </a:lnTo>
                <a:cubicBezTo>
                  <a:pt x="41174" y="3529584"/>
                  <a:pt x="1687" y="3295544"/>
                  <a:pt x="1687" y="3006842"/>
                </a:cubicBezTo>
                <a:lnTo>
                  <a:pt x="1687" y="522742"/>
                </a:lnTo>
                <a:close/>
              </a:path>
            </a:pathLst>
          </a:custGeom>
          <a:noFill/>
          <a:ln>
            <a:solidFill>
              <a:srgbClr val="D14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2" name="Marcador de texto 11">
            <a:extLst>
              <a:ext uri="{FF2B5EF4-FFF2-40B4-BE49-F238E27FC236}">
                <a16:creationId xmlns:a16="http://schemas.microsoft.com/office/drawing/2014/main" id="{AEDB747B-532C-44A9-AD7A-2352A1F089B8}"/>
              </a:ext>
            </a:extLst>
          </p:cNvPr>
          <p:cNvSpPr>
            <a:spLocks noGrp="1"/>
          </p:cNvSpPr>
          <p:nvPr>
            <p:ph type="body" sz="quarter" idx="51"/>
          </p:nvPr>
        </p:nvSpPr>
        <p:spPr>
          <a:xfrm>
            <a:off x="8431250" y="3276621"/>
            <a:ext cx="2769902" cy="2361398"/>
          </a:xfrm>
        </p:spPr>
        <p:txBody>
          <a:bodyPr lIns="0" tIns="0" rIns="0" bIns="0" rtlCol="0">
            <a:normAutofit/>
          </a:bodyPr>
          <a:lstStyle>
            <a:lvl1pPr marL="216000" indent="-216000">
              <a:lnSpc>
                <a:spcPct val="100000"/>
              </a:lnSpc>
              <a:spcBef>
                <a:spcPts val="600"/>
              </a:spcBef>
              <a:buClr>
                <a:schemeClr val="bg1">
                  <a:lumMod val="50000"/>
                </a:schemeClr>
              </a:buClr>
              <a:buSzPct val="125000"/>
              <a:buFont typeface="Arial" panose="020B0604020202020204" pitchFamily="34" charset="0"/>
              <a:buChar char="•"/>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23" name="Marcador de texto 2">
            <a:extLst>
              <a:ext uri="{FF2B5EF4-FFF2-40B4-BE49-F238E27FC236}">
                <a16:creationId xmlns:a16="http://schemas.microsoft.com/office/drawing/2014/main" id="{F074267C-7E1D-4515-B053-1121335429CD}"/>
              </a:ext>
            </a:extLst>
          </p:cNvPr>
          <p:cNvSpPr>
            <a:spLocks noGrp="1"/>
          </p:cNvSpPr>
          <p:nvPr>
            <p:ph type="body" idx="52" hasCustomPrompt="1"/>
          </p:nvPr>
        </p:nvSpPr>
        <p:spPr>
          <a:xfrm>
            <a:off x="4742351" y="2431907"/>
            <a:ext cx="2769902" cy="334918"/>
          </a:xfrm>
        </p:spPr>
        <p:txBody>
          <a:bodyPr lIns="0" tIns="0" rIns="0" bIns="0" rtlCol="0" anchor="b">
            <a:normAutofit/>
          </a:bodyPr>
          <a:lstStyle>
            <a:lvl1pPr marL="0" indent="0">
              <a:buNone/>
              <a:defRPr sz="22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24" name="Marcador de texto 11">
            <a:extLst>
              <a:ext uri="{FF2B5EF4-FFF2-40B4-BE49-F238E27FC236}">
                <a16:creationId xmlns:a16="http://schemas.microsoft.com/office/drawing/2014/main" id="{BED0DB43-ABA6-4E0E-BA64-F6DBD79467F6}"/>
              </a:ext>
            </a:extLst>
          </p:cNvPr>
          <p:cNvSpPr>
            <a:spLocks noGrp="1"/>
          </p:cNvSpPr>
          <p:nvPr>
            <p:ph type="body" sz="quarter" idx="53"/>
          </p:nvPr>
        </p:nvSpPr>
        <p:spPr>
          <a:xfrm>
            <a:off x="4742351" y="2780715"/>
            <a:ext cx="2769902" cy="214088"/>
          </a:xfrm>
        </p:spPr>
        <p:txBody>
          <a:bodyPr lIns="0" tIns="0" rIns="0" bIns="0" rtlCol="0">
            <a:normAutofit/>
          </a:bodyPr>
          <a:lstStyle>
            <a:lvl1pPr marL="0" indent="0">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27" name="Rectángulo: Esquinas redondeadas 7">
            <a:extLst>
              <a:ext uri="{FF2B5EF4-FFF2-40B4-BE49-F238E27FC236}">
                <a16:creationId xmlns:a16="http://schemas.microsoft.com/office/drawing/2014/main" id="{0FC703B8-4AAD-4000-8C02-C257F7016FFF}"/>
              </a:ext>
            </a:extLst>
          </p:cNvPr>
          <p:cNvSpPr/>
          <p:nvPr userDrawn="1"/>
        </p:nvSpPr>
        <p:spPr>
          <a:xfrm>
            <a:off x="4523824" y="2312229"/>
            <a:ext cx="3139490" cy="3529584"/>
          </a:xfrm>
          <a:custGeom>
            <a:avLst/>
            <a:gdLst>
              <a:gd name="connsiteX0" fmla="*/ 0 w 3136392"/>
              <a:gd name="connsiteY0" fmla="*/ 522742 h 3529584"/>
              <a:gd name="connsiteX1" fmla="*/ 522742 w 3136392"/>
              <a:gd name="connsiteY1" fmla="*/ 0 h 3529584"/>
              <a:gd name="connsiteX2" fmla="*/ 2613650 w 3136392"/>
              <a:gd name="connsiteY2" fmla="*/ 0 h 3529584"/>
              <a:gd name="connsiteX3" fmla="*/ 3136392 w 3136392"/>
              <a:gd name="connsiteY3" fmla="*/ 522742 h 3529584"/>
              <a:gd name="connsiteX4" fmla="*/ 3136392 w 3136392"/>
              <a:gd name="connsiteY4" fmla="*/ 3006842 h 3529584"/>
              <a:gd name="connsiteX5" fmla="*/ 2613650 w 3136392"/>
              <a:gd name="connsiteY5" fmla="*/ 3529584 h 3529584"/>
              <a:gd name="connsiteX6" fmla="*/ 522742 w 3136392"/>
              <a:gd name="connsiteY6" fmla="*/ 3529584 h 3529584"/>
              <a:gd name="connsiteX7" fmla="*/ 0 w 3136392"/>
              <a:gd name="connsiteY7" fmla="*/ 3006842 h 3529584"/>
              <a:gd name="connsiteX8" fmla="*/ 0 w 3136392"/>
              <a:gd name="connsiteY8" fmla="*/ 522742 h 3529584"/>
              <a:gd name="connsiteX0" fmla="*/ 0 w 3136404"/>
              <a:gd name="connsiteY0" fmla="*/ 522742 h 3529584"/>
              <a:gd name="connsiteX1" fmla="*/ 522742 w 3136404"/>
              <a:gd name="connsiteY1" fmla="*/ 0 h 3529584"/>
              <a:gd name="connsiteX2" fmla="*/ 2854281 w 3136404"/>
              <a:gd name="connsiteY2" fmla="*/ 0 h 3529584"/>
              <a:gd name="connsiteX3" fmla="*/ 3136392 w 3136404"/>
              <a:gd name="connsiteY3" fmla="*/ 522742 h 3529584"/>
              <a:gd name="connsiteX4" fmla="*/ 3136392 w 3136404"/>
              <a:gd name="connsiteY4" fmla="*/ 3006842 h 3529584"/>
              <a:gd name="connsiteX5" fmla="*/ 2613650 w 3136404"/>
              <a:gd name="connsiteY5" fmla="*/ 3529584 h 3529584"/>
              <a:gd name="connsiteX6" fmla="*/ 522742 w 3136404"/>
              <a:gd name="connsiteY6" fmla="*/ 3529584 h 3529584"/>
              <a:gd name="connsiteX7" fmla="*/ 0 w 3136404"/>
              <a:gd name="connsiteY7" fmla="*/ 3006842 h 3529584"/>
              <a:gd name="connsiteX8" fmla="*/ 0 w 3136404"/>
              <a:gd name="connsiteY8" fmla="*/ 522742 h 3529584"/>
              <a:gd name="connsiteX0" fmla="*/ 0 w 3137803"/>
              <a:gd name="connsiteY0" fmla="*/ 522742 h 3529584"/>
              <a:gd name="connsiteX1" fmla="*/ 522742 w 3137803"/>
              <a:gd name="connsiteY1" fmla="*/ 0 h 3529584"/>
              <a:gd name="connsiteX2" fmla="*/ 2883464 w 3137803"/>
              <a:gd name="connsiteY2" fmla="*/ 0 h 3529584"/>
              <a:gd name="connsiteX3" fmla="*/ 3136392 w 3137803"/>
              <a:gd name="connsiteY3" fmla="*/ 522742 h 3529584"/>
              <a:gd name="connsiteX4" fmla="*/ 3136392 w 3137803"/>
              <a:gd name="connsiteY4" fmla="*/ 3006842 h 3529584"/>
              <a:gd name="connsiteX5" fmla="*/ 2613650 w 3137803"/>
              <a:gd name="connsiteY5" fmla="*/ 3529584 h 3529584"/>
              <a:gd name="connsiteX6" fmla="*/ 522742 w 3137803"/>
              <a:gd name="connsiteY6" fmla="*/ 3529584 h 3529584"/>
              <a:gd name="connsiteX7" fmla="*/ 0 w 3137803"/>
              <a:gd name="connsiteY7" fmla="*/ 3006842 h 3529584"/>
              <a:gd name="connsiteX8" fmla="*/ 0 w 3137803"/>
              <a:gd name="connsiteY8" fmla="*/ 522742 h 3529584"/>
              <a:gd name="connsiteX0" fmla="*/ 1687 w 3139490"/>
              <a:gd name="connsiteY0" fmla="*/ 522742 h 3529584"/>
              <a:gd name="connsiteX1" fmla="*/ 252055 w 3139490"/>
              <a:gd name="connsiteY1" fmla="*/ 0 h 3529584"/>
              <a:gd name="connsiteX2" fmla="*/ 2885151 w 3139490"/>
              <a:gd name="connsiteY2" fmla="*/ 0 h 3529584"/>
              <a:gd name="connsiteX3" fmla="*/ 3138079 w 3139490"/>
              <a:gd name="connsiteY3" fmla="*/ 522742 h 3529584"/>
              <a:gd name="connsiteX4" fmla="*/ 3138079 w 3139490"/>
              <a:gd name="connsiteY4" fmla="*/ 3006842 h 3529584"/>
              <a:gd name="connsiteX5" fmla="*/ 2615337 w 3139490"/>
              <a:gd name="connsiteY5" fmla="*/ 3529584 h 3529584"/>
              <a:gd name="connsiteX6" fmla="*/ 524429 w 3139490"/>
              <a:gd name="connsiteY6" fmla="*/ 3529584 h 3529584"/>
              <a:gd name="connsiteX7" fmla="*/ 1687 w 3139490"/>
              <a:gd name="connsiteY7" fmla="*/ 3006842 h 3529584"/>
              <a:gd name="connsiteX8" fmla="*/ 1687 w 3139490"/>
              <a:gd name="connsiteY8" fmla="*/ 522742 h 3529584"/>
              <a:gd name="connsiteX0" fmla="*/ 1687 w 3139490"/>
              <a:gd name="connsiteY0" fmla="*/ 522742 h 3529584"/>
              <a:gd name="connsiteX1" fmla="*/ 252055 w 3139490"/>
              <a:gd name="connsiteY1" fmla="*/ 0 h 3529584"/>
              <a:gd name="connsiteX2" fmla="*/ 2885151 w 3139490"/>
              <a:gd name="connsiteY2" fmla="*/ 0 h 3529584"/>
              <a:gd name="connsiteX3" fmla="*/ 3138079 w 3139490"/>
              <a:gd name="connsiteY3" fmla="*/ 522742 h 3529584"/>
              <a:gd name="connsiteX4" fmla="*/ 3138079 w 3139490"/>
              <a:gd name="connsiteY4" fmla="*/ 3006842 h 3529584"/>
              <a:gd name="connsiteX5" fmla="*/ 2615337 w 3139490"/>
              <a:gd name="connsiteY5" fmla="*/ 3529584 h 3529584"/>
              <a:gd name="connsiteX6" fmla="*/ 329876 w 3139490"/>
              <a:gd name="connsiteY6" fmla="*/ 3529584 h 3529584"/>
              <a:gd name="connsiteX7" fmla="*/ 1687 w 3139490"/>
              <a:gd name="connsiteY7" fmla="*/ 3006842 h 3529584"/>
              <a:gd name="connsiteX8" fmla="*/ 1687 w 3139490"/>
              <a:gd name="connsiteY8" fmla="*/ 522742 h 3529584"/>
              <a:gd name="connsiteX0" fmla="*/ 1687 w 3139490"/>
              <a:gd name="connsiteY0" fmla="*/ 522742 h 3529584"/>
              <a:gd name="connsiteX1" fmla="*/ 252055 w 3139490"/>
              <a:gd name="connsiteY1" fmla="*/ 0 h 3529584"/>
              <a:gd name="connsiteX2" fmla="*/ 2885151 w 3139490"/>
              <a:gd name="connsiteY2" fmla="*/ 0 h 3529584"/>
              <a:gd name="connsiteX3" fmla="*/ 3138079 w 3139490"/>
              <a:gd name="connsiteY3" fmla="*/ 522742 h 3529584"/>
              <a:gd name="connsiteX4" fmla="*/ 3138079 w 3139490"/>
              <a:gd name="connsiteY4" fmla="*/ 3006842 h 3529584"/>
              <a:gd name="connsiteX5" fmla="*/ 2848801 w 3139490"/>
              <a:gd name="connsiteY5" fmla="*/ 3529584 h 3529584"/>
              <a:gd name="connsiteX6" fmla="*/ 329876 w 3139490"/>
              <a:gd name="connsiteY6" fmla="*/ 3529584 h 3529584"/>
              <a:gd name="connsiteX7" fmla="*/ 1687 w 3139490"/>
              <a:gd name="connsiteY7" fmla="*/ 3006842 h 3529584"/>
              <a:gd name="connsiteX8" fmla="*/ 1687 w 3139490"/>
              <a:gd name="connsiteY8" fmla="*/ 522742 h 352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9490" h="3529584">
                <a:moveTo>
                  <a:pt x="1687" y="522742"/>
                </a:moveTo>
                <a:cubicBezTo>
                  <a:pt x="1687" y="234040"/>
                  <a:pt x="-36647" y="0"/>
                  <a:pt x="252055" y="0"/>
                </a:cubicBezTo>
                <a:lnTo>
                  <a:pt x="2885151" y="0"/>
                </a:lnTo>
                <a:cubicBezTo>
                  <a:pt x="3173853" y="0"/>
                  <a:pt x="3138079" y="234040"/>
                  <a:pt x="3138079" y="522742"/>
                </a:cubicBezTo>
                <a:lnTo>
                  <a:pt x="3138079" y="3006842"/>
                </a:lnTo>
                <a:cubicBezTo>
                  <a:pt x="3138079" y="3295544"/>
                  <a:pt x="3137503" y="3529584"/>
                  <a:pt x="2848801" y="3529584"/>
                </a:cubicBezTo>
                <a:lnTo>
                  <a:pt x="329876" y="3529584"/>
                </a:lnTo>
                <a:cubicBezTo>
                  <a:pt x="41174" y="3529584"/>
                  <a:pt x="1687" y="3295544"/>
                  <a:pt x="1687" y="3006842"/>
                </a:cubicBezTo>
                <a:lnTo>
                  <a:pt x="1687" y="522742"/>
                </a:lnTo>
                <a:close/>
              </a:path>
            </a:pathLst>
          </a:custGeom>
          <a:noFill/>
          <a:ln>
            <a:solidFill>
              <a:srgbClr val="D14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8" name="Marcador de texto 11">
            <a:extLst>
              <a:ext uri="{FF2B5EF4-FFF2-40B4-BE49-F238E27FC236}">
                <a16:creationId xmlns:a16="http://schemas.microsoft.com/office/drawing/2014/main" id="{5294241C-27BC-4F81-86AC-BB6A1B6C317E}"/>
              </a:ext>
            </a:extLst>
          </p:cNvPr>
          <p:cNvSpPr>
            <a:spLocks noGrp="1"/>
          </p:cNvSpPr>
          <p:nvPr>
            <p:ph type="body" sz="quarter" idx="54"/>
          </p:nvPr>
        </p:nvSpPr>
        <p:spPr>
          <a:xfrm>
            <a:off x="4742351" y="3273318"/>
            <a:ext cx="2769902" cy="2361398"/>
          </a:xfrm>
        </p:spPr>
        <p:txBody>
          <a:bodyPr lIns="0" tIns="0" rIns="0" bIns="0" rtlCol="0">
            <a:normAutofit/>
          </a:bodyPr>
          <a:lstStyle>
            <a:lvl1pPr marL="216000" indent="-216000">
              <a:lnSpc>
                <a:spcPct val="100000"/>
              </a:lnSpc>
              <a:spcBef>
                <a:spcPts val="600"/>
              </a:spcBef>
              <a:buClr>
                <a:schemeClr val="bg1">
                  <a:lumMod val="50000"/>
                </a:schemeClr>
              </a:buClr>
              <a:buSzPct val="125000"/>
              <a:buFont typeface="Arial" panose="020B0604020202020204" pitchFamily="34" charset="0"/>
              <a:buChar char="•"/>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30" name="Marcador de posición de imagen 11">
            <a:extLst>
              <a:ext uri="{FF2B5EF4-FFF2-40B4-BE49-F238E27FC236}">
                <a16:creationId xmlns:a16="http://schemas.microsoft.com/office/drawing/2014/main" id="{A174FF28-7765-4AA3-9FD4-CD935B4751C7}"/>
              </a:ext>
            </a:extLst>
          </p:cNvPr>
          <p:cNvSpPr>
            <a:spLocks noGrp="1"/>
          </p:cNvSpPr>
          <p:nvPr>
            <p:ph type="pic" sz="quarter" idx="55"/>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s-ES" noProof="0"/>
              <a:t>Haga clic en el icono para agregar una imagen</a:t>
            </a:r>
            <a:endParaRPr lang="es-MX" noProof="0" dirty="0"/>
          </a:p>
        </p:txBody>
      </p:sp>
    </p:spTree>
    <p:extLst>
      <p:ext uri="{BB962C8B-B14F-4D97-AF65-F5344CB8AC3E}">
        <p14:creationId xmlns:p14="http://schemas.microsoft.com/office/powerpoint/2010/main" val="26450686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seño de contenido de tabla y gráfico">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6" name="Rectángulo 25">
            <a:extLst>
              <a:ext uri="{FF2B5EF4-FFF2-40B4-BE49-F238E27FC236}">
                <a16:creationId xmlns:a16="http://schemas.microsoft.com/office/drawing/2014/main" id="{0F0C2245-DE76-4D87-9695-FB48563BCAE4}"/>
              </a:ext>
            </a:extLst>
          </p:cNvPr>
          <p:cNvSpPr/>
          <p:nvPr userDrawn="1"/>
        </p:nvSpPr>
        <p:spPr>
          <a:xfrm>
            <a:off x="0" y="15802"/>
            <a:ext cx="12192000" cy="684219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6" name="Rectángulo 5">
            <a:extLst>
              <a:ext uri="{FF2B5EF4-FFF2-40B4-BE49-F238E27FC236}">
                <a16:creationId xmlns:a16="http://schemas.microsoft.com/office/drawing/2014/main" id="{DD60033C-E502-4C97-87DB-99F01B55681B}"/>
              </a:ext>
            </a:extLst>
          </p:cNvPr>
          <p:cNvSpPr/>
          <p:nvPr userDrawn="1"/>
        </p:nvSpPr>
        <p:spPr>
          <a:xfrm>
            <a:off x="0" y="2414016"/>
            <a:ext cx="12192000" cy="444398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 name="Título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rtlCol="0" anchor="b" anchorCtr="0"/>
          <a:lstStyle/>
          <a:p>
            <a:pPr rtl="0"/>
            <a:r>
              <a:rPr lang="es-ES" noProof="0"/>
              <a:t>Haga clic para modificar el estilo de título del patrón</a:t>
            </a:r>
            <a:endParaRPr lang="es-MX" noProof="0" dirty="0"/>
          </a:p>
        </p:txBody>
      </p:sp>
      <p:sp>
        <p:nvSpPr>
          <p:cNvPr id="3" name="Marcador de fecha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73450D75-49D9-4478-BD63-AAB69A1071F5}" type="datetime1">
              <a:rPr lang="es-MX" noProof="0" smtClean="0"/>
              <a:t>16/03/2023</a:t>
            </a:fld>
            <a:endParaRPr lang="es-MX" noProof="0" dirty="0"/>
          </a:p>
        </p:txBody>
      </p:sp>
      <p:sp>
        <p:nvSpPr>
          <p:cNvPr id="4" name="Marcador de pie de página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es-MX" noProof="0" dirty="0"/>
              <a:t>AGREGAR UN PIE DE PÁGINA</a:t>
            </a:r>
          </a:p>
        </p:txBody>
      </p:sp>
      <p:sp>
        <p:nvSpPr>
          <p:cNvPr id="5" name="Marcador de número de diapositiva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es-MX" noProof="0" smtClean="0"/>
              <a:t>‹Nº›</a:t>
            </a:fld>
            <a:endParaRPr lang="es-MX" noProof="0" dirty="0"/>
          </a:p>
        </p:txBody>
      </p:sp>
      <p:sp>
        <p:nvSpPr>
          <p:cNvPr id="15" name="Marcador de texto 2">
            <a:extLst>
              <a:ext uri="{FF2B5EF4-FFF2-40B4-BE49-F238E27FC236}">
                <a16:creationId xmlns:a16="http://schemas.microsoft.com/office/drawing/2014/main" id="{FC1C00E5-E205-47D3-ACCC-BA3FDBF71013}"/>
              </a:ext>
            </a:extLst>
          </p:cNvPr>
          <p:cNvSpPr>
            <a:spLocks noGrp="1"/>
          </p:cNvSpPr>
          <p:nvPr>
            <p:ph type="body" idx="41" hasCustomPrompt="1"/>
          </p:nvPr>
        </p:nvSpPr>
        <p:spPr>
          <a:xfrm>
            <a:off x="838199" y="1928770"/>
            <a:ext cx="2769902" cy="334918"/>
          </a:xfrm>
        </p:spPr>
        <p:txBody>
          <a:bodyPr lIns="0" tIns="0" rIns="0" bIns="0" rtlCol="0" anchor="b">
            <a:normAutofit/>
          </a:bodyPr>
          <a:lstStyle>
            <a:lvl1pPr marL="0" inden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23" name="Marcador de texto 2">
            <a:extLst>
              <a:ext uri="{FF2B5EF4-FFF2-40B4-BE49-F238E27FC236}">
                <a16:creationId xmlns:a16="http://schemas.microsoft.com/office/drawing/2014/main" id="{F074267C-7E1D-4515-B053-1121335429CD}"/>
              </a:ext>
            </a:extLst>
          </p:cNvPr>
          <p:cNvSpPr>
            <a:spLocks noGrp="1"/>
          </p:cNvSpPr>
          <p:nvPr>
            <p:ph type="body" idx="52" hasCustomPrompt="1"/>
          </p:nvPr>
        </p:nvSpPr>
        <p:spPr>
          <a:xfrm>
            <a:off x="6402339" y="1925467"/>
            <a:ext cx="2769902" cy="334918"/>
          </a:xfrm>
        </p:spPr>
        <p:txBody>
          <a:bodyPr lIns="0" tIns="0" rIns="0" bIns="0" rtlCol="0" anchor="b">
            <a:normAutofit/>
          </a:bodyPr>
          <a:lstStyle>
            <a:lvl1pPr marL="0" inden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11" name="Marcador de contenido 10">
            <a:extLst>
              <a:ext uri="{FF2B5EF4-FFF2-40B4-BE49-F238E27FC236}">
                <a16:creationId xmlns:a16="http://schemas.microsoft.com/office/drawing/2014/main" id="{207BEA77-6F19-47A4-89B3-773557D35ADD}"/>
              </a:ext>
            </a:extLst>
          </p:cNvPr>
          <p:cNvSpPr>
            <a:spLocks noGrp="1"/>
          </p:cNvSpPr>
          <p:nvPr>
            <p:ph sz="quarter" idx="53"/>
          </p:nvPr>
        </p:nvSpPr>
        <p:spPr>
          <a:xfrm>
            <a:off x="839788" y="2606834"/>
            <a:ext cx="4913312" cy="3022600"/>
          </a:xfrm>
        </p:spPr>
        <p:txBody>
          <a:bodyPr rtlCol="0">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dirty="0"/>
          </a:p>
        </p:txBody>
      </p:sp>
      <p:sp>
        <p:nvSpPr>
          <p:cNvPr id="25" name="Marcador de contenido 10">
            <a:extLst>
              <a:ext uri="{FF2B5EF4-FFF2-40B4-BE49-F238E27FC236}">
                <a16:creationId xmlns:a16="http://schemas.microsoft.com/office/drawing/2014/main" id="{CB2E1E06-E22D-4555-9D15-BBCA0BE6F5F4}"/>
              </a:ext>
            </a:extLst>
          </p:cNvPr>
          <p:cNvSpPr>
            <a:spLocks noGrp="1"/>
          </p:cNvSpPr>
          <p:nvPr>
            <p:ph sz="quarter" idx="54"/>
          </p:nvPr>
        </p:nvSpPr>
        <p:spPr>
          <a:xfrm>
            <a:off x="6402339" y="2606834"/>
            <a:ext cx="4913312" cy="3022600"/>
          </a:xfrm>
        </p:spPr>
        <p:txBody>
          <a:bodyPr rtlCol="0">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dirty="0"/>
          </a:p>
        </p:txBody>
      </p:sp>
      <p:sp>
        <p:nvSpPr>
          <p:cNvPr id="29" name="Marcador de posición de imagen 11">
            <a:extLst>
              <a:ext uri="{FF2B5EF4-FFF2-40B4-BE49-F238E27FC236}">
                <a16:creationId xmlns:a16="http://schemas.microsoft.com/office/drawing/2014/main" id="{BF4CB8DC-40CD-4909-8F71-4707DCC2606B}"/>
              </a:ext>
            </a:extLst>
          </p:cNvPr>
          <p:cNvSpPr>
            <a:spLocks noGrp="1"/>
          </p:cNvSpPr>
          <p:nvPr>
            <p:ph type="pic" sz="quarter" idx="50"/>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s-ES" noProof="0"/>
              <a:t>Haga clic en el icono para agregar una imagen</a:t>
            </a:r>
            <a:endParaRPr lang="es-MX" noProof="0" dirty="0"/>
          </a:p>
        </p:txBody>
      </p:sp>
    </p:spTree>
    <p:extLst>
      <p:ext uri="{BB962C8B-B14F-4D97-AF65-F5344CB8AC3E}">
        <p14:creationId xmlns:p14="http://schemas.microsoft.com/office/powerpoint/2010/main" val="10965251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seño de escala de tiempo">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49" name="Rectángulo 48">
            <a:extLst>
              <a:ext uri="{FF2B5EF4-FFF2-40B4-BE49-F238E27FC236}">
                <a16:creationId xmlns:a16="http://schemas.microsoft.com/office/drawing/2014/main" id="{318B7734-2772-4C9A-BD61-B27A99E74C14}"/>
              </a:ext>
            </a:extLst>
          </p:cNvPr>
          <p:cNvSpPr/>
          <p:nvPr userDrawn="1"/>
        </p:nvSpPr>
        <p:spPr>
          <a:xfrm>
            <a:off x="-3560" y="18540"/>
            <a:ext cx="12192000" cy="683946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6" name="Rectángulo 5">
            <a:extLst>
              <a:ext uri="{FF2B5EF4-FFF2-40B4-BE49-F238E27FC236}">
                <a16:creationId xmlns:a16="http://schemas.microsoft.com/office/drawing/2014/main" id="{DD60033C-E502-4C97-87DB-99F01B55681B}"/>
              </a:ext>
            </a:extLst>
          </p:cNvPr>
          <p:cNvSpPr/>
          <p:nvPr userDrawn="1"/>
        </p:nvSpPr>
        <p:spPr>
          <a:xfrm>
            <a:off x="0" y="3429000"/>
            <a:ext cx="12192000" cy="3429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cxnSp>
        <p:nvCxnSpPr>
          <p:cNvPr id="11" name="Conector recto 10">
            <a:extLst>
              <a:ext uri="{FF2B5EF4-FFF2-40B4-BE49-F238E27FC236}">
                <a16:creationId xmlns:a16="http://schemas.microsoft.com/office/drawing/2014/main" id="{137A0267-8AC8-4915-9542-1B14DD87BB22}"/>
              </a:ext>
            </a:extLst>
          </p:cNvPr>
          <p:cNvCxnSpPr/>
          <p:nvPr userDrawn="1"/>
        </p:nvCxnSpPr>
        <p:spPr>
          <a:xfrm>
            <a:off x="1743456" y="3429000"/>
            <a:ext cx="8705088" cy="0"/>
          </a:xfrm>
          <a:prstGeom prst="line">
            <a:avLst/>
          </a:prstGeom>
          <a:ln w="5080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rtlCol="0" anchor="b" anchorCtr="0"/>
          <a:lstStyle/>
          <a:p>
            <a:pPr rtl="0"/>
            <a:r>
              <a:rPr lang="es-ES" noProof="0"/>
              <a:t>Haga clic para modificar el estilo de título del patrón</a:t>
            </a:r>
            <a:endParaRPr lang="es-MX" noProof="0" dirty="0"/>
          </a:p>
        </p:txBody>
      </p:sp>
      <p:sp>
        <p:nvSpPr>
          <p:cNvPr id="3" name="Marcador de fecha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6FD26A0D-DCF5-4AE4-8E31-5A68118CEC8C}" type="datetime1">
              <a:rPr lang="es-MX" noProof="0" smtClean="0"/>
              <a:t>16/03/2023</a:t>
            </a:fld>
            <a:endParaRPr lang="es-MX" noProof="0" dirty="0"/>
          </a:p>
        </p:txBody>
      </p:sp>
      <p:sp>
        <p:nvSpPr>
          <p:cNvPr id="4" name="Marcador de pie de página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es-MX" noProof="0" dirty="0"/>
              <a:t>AGREGAR UN PIE DE PÁGINA</a:t>
            </a:r>
          </a:p>
        </p:txBody>
      </p:sp>
      <p:sp>
        <p:nvSpPr>
          <p:cNvPr id="5" name="Marcador de número de diapositiva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es-MX" noProof="0" smtClean="0"/>
              <a:t>‹Nº›</a:t>
            </a:fld>
            <a:endParaRPr lang="es-MX" noProof="0" dirty="0"/>
          </a:p>
        </p:txBody>
      </p:sp>
      <p:sp>
        <p:nvSpPr>
          <p:cNvPr id="15" name="Marcador de texto 2">
            <a:extLst>
              <a:ext uri="{FF2B5EF4-FFF2-40B4-BE49-F238E27FC236}">
                <a16:creationId xmlns:a16="http://schemas.microsoft.com/office/drawing/2014/main" id="{FC1C00E5-E205-47D3-ACCC-BA3FDBF71013}"/>
              </a:ext>
            </a:extLst>
          </p:cNvPr>
          <p:cNvSpPr>
            <a:spLocks noGrp="1"/>
          </p:cNvSpPr>
          <p:nvPr>
            <p:ph type="body" idx="41" hasCustomPrompt="1"/>
          </p:nvPr>
        </p:nvSpPr>
        <p:spPr>
          <a:xfrm>
            <a:off x="711126" y="4231099"/>
            <a:ext cx="2020824" cy="334918"/>
          </a:xfrm>
        </p:spPr>
        <p:txBody>
          <a:bodyPr lIns="0" tIns="0" rIns="0" bIns="0" rtlCol="0" anchor="b">
            <a:normAutofit/>
          </a:bodyPr>
          <a:lstStyle>
            <a:lvl1pPr marL="0" indent="0" algn="ctr">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16" name="Marcador de texto 11">
            <a:extLst>
              <a:ext uri="{FF2B5EF4-FFF2-40B4-BE49-F238E27FC236}">
                <a16:creationId xmlns:a16="http://schemas.microsoft.com/office/drawing/2014/main" id="{CC501F77-56D4-49F2-9772-EE01ACF5274B}"/>
              </a:ext>
            </a:extLst>
          </p:cNvPr>
          <p:cNvSpPr>
            <a:spLocks noGrp="1"/>
          </p:cNvSpPr>
          <p:nvPr>
            <p:ph type="body" sz="quarter" idx="42"/>
          </p:nvPr>
        </p:nvSpPr>
        <p:spPr>
          <a:xfrm>
            <a:off x="711127" y="4664315"/>
            <a:ext cx="2020824" cy="1178559"/>
          </a:xfrm>
        </p:spPr>
        <p:txBody>
          <a:bodyPr lIns="0" tIns="0" rIns="0" bIns="0" rtlCol="0">
            <a:normAutofit/>
          </a:bodyPr>
          <a:lstStyle>
            <a:lvl1pPr marL="0" indent="0" algn="ctr">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19" name="Marcador de texto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392449"/>
            <a:ext cx="10515600" cy="935429"/>
          </a:xfrm>
        </p:spPr>
        <p:txBody>
          <a:bodyPr lIns="36000" tIns="0" rIns="0" bIns="0" rtlCol="0">
            <a:normAutofit/>
          </a:bodyPr>
          <a:lstStyle>
            <a:lvl1pPr marL="0" indent="0">
              <a:buClr>
                <a:schemeClr val="tx2"/>
              </a:buClr>
              <a:buSzPct val="125000"/>
              <a:buFont typeface="Wingdings" panose="05000000000000000000" pitchFamily="2" charset="2"/>
              <a:buNone/>
              <a:defRPr sz="180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8" name="Elipse 7">
            <a:extLst>
              <a:ext uri="{FF2B5EF4-FFF2-40B4-BE49-F238E27FC236}">
                <a16:creationId xmlns:a16="http://schemas.microsoft.com/office/drawing/2014/main" id="{CD691C53-AE3E-4F20-95DD-9685FED4F5A1}"/>
              </a:ext>
            </a:extLst>
          </p:cNvPr>
          <p:cNvSpPr/>
          <p:nvPr userDrawn="1"/>
        </p:nvSpPr>
        <p:spPr>
          <a:xfrm>
            <a:off x="1053452" y="2763480"/>
            <a:ext cx="1335024" cy="1335024"/>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17" name="Elipse 16">
            <a:extLst>
              <a:ext uri="{FF2B5EF4-FFF2-40B4-BE49-F238E27FC236}">
                <a16:creationId xmlns:a16="http://schemas.microsoft.com/office/drawing/2014/main" id="{C2CDE282-1A6F-4DBA-865E-1B11BA3ABC55}"/>
              </a:ext>
            </a:extLst>
          </p:cNvPr>
          <p:cNvSpPr/>
          <p:nvPr userDrawn="1"/>
        </p:nvSpPr>
        <p:spPr>
          <a:xfrm>
            <a:off x="9803524" y="2763480"/>
            <a:ext cx="1335024" cy="1335024"/>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18" name="Elipse 17">
            <a:extLst>
              <a:ext uri="{FF2B5EF4-FFF2-40B4-BE49-F238E27FC236}">
                <a16:creationId xmlns:a16="http://schemas.microsoft.com/office/drawing/2014/main" id="{5EA74B15-692A-450D-B310-878022A27D88}"/>
              </a:ext>
            </a:extLst>
          </p:cNvPr>
          <p:cNvSpPr/>
          <p:nvPr userDrawn="1"/>
        </p:nvSpPr>
        <p:spPr>
          <a:xfrm>
            <a:off x="3240970" y="2763480"/>
            <a:ext cx="1335024" cy="1335024"/>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0" name="Elipse 19">
            <a:extLst>
              <a:ext uri="{FF2B5EF4-FFF2-40B4-BE49-F238E27FC236}">
                <a16:creationId xmlns:a16="http://schemas.microsoft.com/office/drawing/2014/main" id="{6CE791CF-B7E8-4D71-8684-B32E8C8F4301}"/>
              </a:ext>
            </a:extLst>
          </p:cNvPr>
          <p:cNvSpPr/>
          <p:nvPr userDrawn="1"/>
        </p:nvSpPr>
        <p:spPr>
          <a:xfrm>
            <a:off x="5428488" y="2763480"/>
            <a:ext cx="1335024" cy="1335024"/>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1" name="Elipse 20">
            <a:extLst>
              <a:ext uri="{FF2B5EF4-FFF2-40B4-BE49-F238E27FC236}">
                <a16:creationId xmlns:a16="http://schemas.microsoft.com/office/drawing/2014/main" id="{4AD3D6DD-0953-43C9-8188-184BE5DA2793}"/>
              </a:ext>
            </a:extLst>
          </p:cNvPr>
          <p:cNvSpPr/>
          <p:nvPr userDrawn="1"/>
        </p:nvSpPr>
        <p:spPr>
          <a:xfrm>
            <a:off x="7616006" y="2763480"/>
            <a:ext cx="1335024" cy="1335024"/>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4" name="Marcador de texto 2">
            <a:extLst>
              <a:ext uri="{FF2B5EF4-FFF2-40B4-BE49-F238E27FC236}">
                <a16:creationId xmlns:a16="http://schemas.microsoft.com/office/drawing/2014/main" id="{27E8A912-57C4-484A-BC10-933FA672E854}"/>
              </a:ext>
            </a:extLst>
          </p:cNvPr>
          <p:cNvSpPr>
            <a:spLocks noGrp="1"/>
          </p:cNvSpPr>
          <p:nvPr>
            <p:ph type="body" idx="48" hasCustomPrompt="1"/>
          </p:nvPr>
        </p:nvSpPr>
        <p:spPr>
          <a:xfrm>
            <a:off x="9452932" y="4231099"/>
            <a:ext cx="2020824" cy="334918"/>
          </a:xfrm>
        </p:spPr>
        <p:txBody>
          <a:bodyPr lIns="0" tIns="0" rIns="0" bIns="0" rtlCol="0" anchor="b">
            <a:normAutofit/>
          </a:bodyPr>
          <a:lstStyle>
            <a:lvl1pPr marL="0" indent="0" algn="ctr">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27" name="Marcador de texto 11">
            <a:extLst>
              <a:ext uri="{FF2B5EF4-FFF2-40B4-BE49-F238E27FC236}">
                <a16:creationId xmlns:a16="http://schemas.microsoft.com/office/drawing/2014/main" id="{B7A3AAFE-6461-4AE9-B70B-74CB089850AE}"/>
              </a:ext>
            </a:extLst>
          </p:cNvPr>
          <p:cNvSpPr>
            <a:spLocks noGrp="1"/>
          </p:cNvSpPr>
          <p:nvPr>
            <p:ph type="body" sz="quarter" idx="49"/>
          </p:nvPr>
        </p:nvSpPr>
        <p:spPr>
          <a:xfrm>
            <a:off x="9452933" y="4664315"/>
            <a:ext cx="2020824" cy="1178559"/>
          </a:xfrm>
        </p:spPr>
        <p:txBody>
          <a:bodyPr lIns="0" tIns="0" rIns="0" bIns="0" rtlCol="0">
            <a:normAutofit/>
          </a:bodyPr>
          <a:lstStyle>
            <a:lvl1pPr marL="0" indent="0" algn="ctr">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28" name="Marcador de texto 2">
            <a:extLst>
              <a:ext uri="{FF2B5EF4-FFF2-40B4-BE49-F238E27FC236}">
                <a16:creationId xmlns:a16="http://schemas.microsoft.com/office/drawing/2014/main" id="{B3255040-19AE-4D3C-B7EB-0DFF91543E37}"/>
              </a:ext>
            </a:extLst>
          </p:cNvPr>
          <p:cNvSpPr>
            <a:spLocks noGrp="1"/>
          </p:cNvSpPr>
          <p:nvPr>
            <p:ph type="body" idx="50" hasCustomPrompt="1"/>
          </p:nvPr>
        </p:nvSpPr>
        <p:spPr>
          <a:xfrm>
            <a:off x="2896577" y="4231099"/>
            <a:ext cx="2020824" cy="334918"/>
          </a:xfrm>
        </p:spPr>
        <p:txBody>
          <a:bodyPr lIns="0" tIns="0" rIns="0" bIns="0" rtlCol="0" anchor="b">
            <a:normAutofit/>
          </a:bodyPr>
          <a:lstStyle>
            <a:lvl1pPr marL="0" indent="0" algn="ctr">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29" name="Marcador de texto 11">
            <a:extLst>
              <a:ext uri="{FF2B5EF4-FFF2-40B4-BE49-F238E27FC236}">
                <a16:creationId xmlns:a16="http://schemas.microsoft.com/office/drawing/2014/main" id="{FBE4D9BD-0351-4B91-B0BC-1DC3E5348A99}"/>
              </a:ext>
            </a:extLst>
          </p:cNvPr>
          <p:cNvSpPr>
            <a:spLocks noGrp="1"/>
          </p:cNvSpPr>
          <p:nvPr>
            <p:ph type="body" sz="quarter" idx="51"/>
          </p:nvPr>
        </p:nvSpPr>
        <p:spPr>
          <a:xfrm>
            <a:off x="2896578" y="4664315"/>
            <a:ext cx="2020824" cy="1178559"/>
          </a:xfrm>
        </p:spPr>
        <p:txBody>
          <a:bodyPr lIns="0" tIns="0" rIns="0" bIns="0" rtlCol="0">
            <a:normAutofit/>
          </a:bodyPr>
          <a:lstStyle>
            <a:lvl1pPr marL="0" indent="0" algn="ctr">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30" name="Marcador de texto 2">
            <a:extLst>
              <a:ext uri="{FF2B5EF4-FFF2-40B4-BE49-F238E27FC236}">
                <a16:creationId xmlns:a16="http://schemas.microsoft.com/office/drawing/2014/main" id="{98AB56CF-F4C5-4F54-9C81-C6AF325445C4}"/>
              </a:ext>
            </a:extLst>
          </p:cNvPr>
          <p:cNvSpPr>
            <a:spLocks noGrp="1"/>
          </p:cNvSpPr>
          <p:nvPr>
            <p:ph type="body" idx="52" hasCustomPrompt="1"/>
          </p:nvPr>
        </p:nvSpPr>
        <p:spPr>
          <a:xfrm>
            <a:off x="5082028" y="4231099"/>
            <a:ext cx="2020824" cy="334918"/>
          </a:xfrm>
        </p:spPr>
        <p:txBody>
          <a:bodyPr lIns="0" tIns="0" rIns="0" bIns="0" rtlCol="0" anchor="b">
            <a:normAutofit/>
          </a:bodyPr>
          <a:lstStyle>
            <a:lvl1pPr marL="0" indent="0" algn="ctr">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31" name="Marcador de texto 11">
            <a:extLst>
              <a:ext uri="{FF2B5EF4-FFF2-40B4-BE49-F238E27FC236}">
                <a16:creationId xmlns:a16="http://schemas.microsoft.com/office/drawing/2014/main" id="{EDAADAFF-CDF8-4B5A-B4AF-07A1E3BDCFFD}"/>
              </a:ext>
            </a:extLst>
          </p:cNvPr>
          <p:cNvSpPr>
            <a:spLocks noGrp="1"/>
          </p:cNvSpPr>
          <p:nvPr>
            <p:ph type="body" sz="quarter" idx="53"/>
          </p:nvPr>
        </p:nvSpPr>
        <p:spPr>
          <a:xfrm>
            <a:off x="5082029" y="4664315"/>
            <a:ext cx="2020824" cy="1178559"/>
          </a:xfrm>
        </p:spPr>
        <p:txBody>
          <a:bodyPr lIns="0" tIns="0" rIns="0" bIns="0" rtlCol="0">
            <a:normAutofit/>
          </a:bodyPr>
          <a:lstStyle>
            <a:lvl1pPr marL="0" indent="0" algn="ctr">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32" name="Marcador de texto 2">
            <a:extLst>
              <a:ext uri="{FF2B5EF4-FFF2-40B4-BE49-F238E27FC236}">
                <a16:creationId xmlns:a16="http://schemas.microsoft.com/office/drawing/2014/main" id="{455E4403-2A75-455B-8AB8-D9D2DEE6B4B8}"/>
              </a:ext>
            </a:extLst>
          </p:cNvPr>
          <p:cNvSpPr>
            <a:spLocks noGrp="1"/>
          </p:cNvSpPr>
          <p:nvPr>
            <p:ph type="body" idx="54" hasCustomPrompt="1"/>
          </p:nvPr>
        </p:nvSpPr>
        <p:spPr>
          <a:xfrm>
            <a:off x="7267480" y="4231099"/>
            <a:ext cx="2020824" cy="334918"/>
          </a:xfrm>
        </p:spPr>
        <p:txBody>
          <a:bodyPr lIns="0" tIns="0" rIns="0" bIns="0" rtlCol="0" anchor="b">
            <a:normAutofit/>
          </a:bodyPr>
          <a:lstStyle>
            <a:lvl1pPr marL="0" indent="0" algn="ctr">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33" name="Marcador de texto 11">
            <a:extLst>
              <a:ext uri="{FF2B5EF4-FFF2-40B4-BE49-F238E27FC236}">
                <a16:creationId xmlns:a16="http://schemas.microsoft.com/office/drawing/2014/main" id="{72A71372-85B1-4BE9-AFC9-78A34420C192}"/>
              </a:ext>
            </a:extLst>
          </p:cNvPr>
          <p:cNvSpPr>
            <a:spLocks noGrp="1"/>
          </p:cNvSpPr>
          <p:nvPr>
            <p:ph type="body" sz="quarter" idx="55"/>
          </p:nvPr>
        </p:nvSpPr>
        <p:spPr>
          <a:xfrm>
            <a:off x="7267481" y="4664315"/>
            <a:ext cx="2020824" cy="1178559"/>
          </a:xfrm>
        </p:spPr>
        <p:txBody>
          <a:bodyPr lIns="0" tIns="0" rIns="0" bIns="0" rtlCol="0">
            <a:normAutofit/>
          </a:bodyPr>
          <a:lstStyle>
            <a:lvl1pPr marL="0" indent="0" algn="ctr">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39" name="Marcador de texto 2">
            <a:extLst>
              <a:ext uri="{FF2B5EF4-FFF2-40B4-BE49-F238E27FC236}">
                <a16:creationId xmlns:a16="http://schemas.microsoft.com/office/drawing/2014/main" id="{450A7337-3C0A-4855-BC87-AA251494827A}"/>
              </a:ext>
            </a:extLst>
          </p:cNvPr>
          <p:cNvSpPr>
            <a:spLocks noGrp="1"/>
          </p:cNvSpPr>
          <p:nvPr>
            <p:ph type="body" idx="56" hasCustomPrompt="1"/>
          </p:nvPr>
        </p:nvSpPr>
        <p:spPr>
          <a:xfrm>
            <a:off x="1053452" y="3074289"/>
            <a:ext cx="1335024" cy="462656"/>
          </a:xfrm>
        </p:spPr>
        <p:txBody>
          <a:bodyPr lIns="0" tIns="0" rIns="0" bIns="0" rtlCol="0" anchor="b">
            <a:normAutofit/>
          </a:bodyPr>
          <a:lstStyle>
            <a:lvl1pPr marL="0" indent="0" algn="ctr">
              <a:buNone/>
              <a:defRPr sz="29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20XX</a:t>
            </a:r>
          </a:p>
        </p:txBody>
      </p:sp>
      <p:sp>
        <p:nvSpPr>
          <p:cNvPr id="40" name="Marcador de texto 2">
            <a:extLst>
              <a:ext uri="{FF2B5EF4-FFF2-40B4-BE49-F238E27FC236}">
                <a16:creationId xmlns:a16="http://schemas.microsoft.com/office/drawing/2014/main" id="{D7169E62-2B9B-4CF2-B2E2-3FD55EEEFF87}"/>
              </a:ext>
            </a:extLst>
          </p:cNvPr>
          <p:cNvSpPr>
            <a:spLocks noGrp="1"/>
          </p:cNvSpPr>
          <p:nvPr>
            <p:ph type="body" idx="57" hasCustomPrompt="1"/>
          </p:nvPr>
        </p:nvSpPr>
        <p:spPr>
          <a:xfrm>
            <a:off x="1053452" y="3471539"/>
            <a:ext cx="1335024" cy="233857"/>
          </a:xfrm>
        </p:spPr>
        <p:txBody>
          <a:bodyPr lIns="0" tIns="0" rIns="0" bIns="0" rtlCol="0" anchor="t" anchorCtr="0">
            <a:normAutofit/>
          </a:bodyPr>
          <a:lstStyle>
            <a:lvl1pPr marL="0" indent="0" algn="ctr">
              <a:buNone/>
              <a:defRPr sz="1700" b="1">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Mes</a:t>
            </a:r>
          </a:p>
        </p:txBody>
      </p:sp>
      <p:sp>
        <p:nvSpPr>
          <p:cNvPr id="41" name="Marcador de texto 2">
            <a:extLst>
              <a:ext uri="{FF2B5EF4-FFF2-40B4-BE49-F238E27FC236}">
                <a16:creationId xmlns:a16="http://schemas.microsoft.com/office/drawing/2014/main" id="{AC0575D2-AA1D-44C6-9FB3-21ADF8988B54}"/>
              </a:ext>
            </a:extLst>
          </p:cNvPr>
          <p:cNvSpPr>
            <a:spLocks noGrp="1"/>
          </p:cNvSpPr>
          <p:nvPr>
            <p:ph type="body" idx="58" hasCustomPrompt="1"/>
          </p:nvPr>
        </p:nvSpPr>
        <p:spPr>
          <a:xfrm>
            <a:off x="3240970" y="3068944"/>
            <a:ext cx="1335024" cy="462656"/>
          </a:xfrm>
        </p:spPr>
        <p:txBody>
          <a:bodyPr lIns="0" tIns="0" rIns="0" bIns="0" rtlCol="0" anchor="b">
            <a:normAutofit/>
          </a:bodyPr>
          <a:lstStyle>
            <a:lvl1pPr marL="0" indent="0" algn="ctr">
              <a:buNone/>
              <a:defRPr sz="29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20XX</a:t>
            </a:r>
          </a:p>
        </p:txBody>
      </p:sp>
      <p:sp>
        <p:nvSpPr>
          <p:cNvPr id="42" name="Marcador de texto 2">
            <a:extLst>
              <a:ext uri="{FF2B5EF4-FFF2-40B4-BE49-F238E27FC236}">
                <a16:creationId xmlns:a16="http://schemas.microsoft.com/office/drawing/2014/main" id="{2BBDBCDC-6887-4C68-B9B1-5692A081F030}"/>
              </a:ext>
            </a:extLst>
          </p:cNvPr>
          <p:cNvSpPr>
            <a:spLocks noGrp="1"/>
          </p:cNvSpPr>
          <p:nvPr>
            <p:ph type="body" idx="59" hasCustomPrompt="1"/>
          </p:nvPr>
        </p:nvSpPr>
        <p:spPr>
          <a:xfrm>
            <a:off x="3240970" y="3466194"/>
            <a:ext cx="1335024" cy="233857"/>
          </a:xfrm>
        </p:spPr>
        <p:txBody>
          <a:bodyPr lIns="0" tIns="0" rIns="0" bIns="0" rtlCol="0" anchor="t" anchorCtr="0">
            <a:normAutofit/>
          </a:bodyPr>
          <a:lstStyle>
            <a:lvl1pPr marL="0" indent="0" algn="ctr">
              <a:buNone/>
              <a:defRPr sz="1700" b="1">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Mes</a:t>
            </a:r>
          </a:p>
        </p:txBody>
      </p:sp>
      <p:sp>
        <p:nvSpPr>
          <p:cNvPr id="43" name="Marcador de texto 2">
            <a:extLst>
              <a:ext uri="{FF2B5EF4-FFF2-40B4-BE49-F238E27FC236}">
                <a16:creationId xmlns:a16="http://schemas.microsoft.com/office/drawing/2014/main" id="{6ABCAEE9-21FE-4449-83EB-FBEC4248EE5E}"/>
              </a:ext>
            </a:extLst>
          </p:cNvPr>
          <p:cNvSpPr>
            <a:spLocks noGrp="1"/>
          </p:cNvSpPr>
          <p:nvPr>
            <p:ph type="body" idx="60" hasCustomPrompt="1"/>
          </p:nvPr>
        </p:nvSpPr>
        <p:spPr>
          <a:xfrm>
            <a:off x="5428488" y="3077096"/>
            <a:ext cx="1335024" cy="462656"/>
          </a:xfrm>
        </p:spPr>
        <p:txBody>
          <a:bodyPr lIns="0" tIns="0" rIns="0" bIns="0" rtlCol="0" anchor="b">
            <a:normAutofit/>
          </a:bodyPr>
          <a:lstStyle>
            <a:lvl1pPr marL="0" indent="0" algn="ctr">
              <a:buNone/>
              <a:defRPr sz="29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20XX</a:t>
            </a:r>
          </a:p>
        </p:txBody>
      </p:sp>
      <p:sp>
        <p:nvSpPr>
          <p:cNvPr id="44" name="Marcador de texto 2">
            <a:extLst>
              <a:ext uri="{FF2B5EF4-FFF2-40B4-BE49-F238E27FC236}">
                <a16:creationId xmlns:a16="http://schemas.microsoft.com/office/drawing/2014/main" id="{95136500-0830-4515-8356-C6B23041E5C7}"/>
              </a:ext>
            </a:extLst>
          </p:cNvPr>
          <p:cNvSpPr>
            <a:spLocks noGrp="1"/>
          </p:cNvSpPr>
          <p:nvPr>
            <p:ph type="body" idx="61" hasCustomPrompt="1"/>
          </p:nvPr>
        </p:nvSpPr>
        <p:spPr>
          <a:xfrm>
            <a:off x="5428488" y="3474346"/>
            <a:ext cx="1335024" cy="233857"/>
          </a:xfrm>
        </p:spPr>
        <p:txBody>
          <a:bodyPr lIns="0" tIns="0" rIns="0" bIns="0" rtlCol="0" anchor="t" anchorCtr="0">
            <a:normAutofit/>
          </a:bodyPr>
          <a:lstStyle>
            <a:lvl1pPr marL="0" indent="0" algn="ctr">
              <a:buNone/>
              <a:defRPr sz="1700" b="1">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Mes</a:t>
            </a:r>
          </a:p>
        </p:txBody>
      </p:sp>
      <p:sp>
        <p:nvSpPr>
          <p:cNvPr id="45" name="Marcador de texto 2">
            <a:extLst>
              <a:ext uri="{FF2B5EF4-FFF2-40B4-BE49-F238E27FC236}">
                <a16:creationId xmlns:a16="http://schemas.microsoft.com/office/drawing/2014/main" id="{CBD503F2-AFE4-4764-8A65-FCC3DF905012}"/>
              </a:ext>
            </a:extLst>
          </p:cNvPr>
          <p:cNvSpPr>
            <a:spLocks noGrp="1"/>
          </p:cNvSpPr>
          <p:nvPr>
            <p:ph type="body" idx="62" hasCustomPrompt="1"/>
          </p:nvPr>
        </p:nvSpPr>
        <p:spPr>
          <a:xfrm>
            <a:off x="7616006" y="3082825"/>
            <a:ext cx="1335024" cy="462656"/>
          </a:xfrm>
        </p:spPr>
        <p:txBody>
          <a:bodyPr lIns="0" tIns="0" rIns="0" bIns="0" rtlCol="0" anchor="b">
            <a:normAutofit/>
          </a:bodyPr>
          <a:lstStyle>
            <a:lvl1pPr marL="0" indent="0" algn="ctr">
              <a:buNone/>
              <a:defRPr sz="29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20XX</a:t>
            </a:r>
          </a:p>
        </p:txBody>
      </p:sp>
      <p:sp>
        <p:nvSpPr>
          <p:cNvPr id="46" name="Marcador de texto 2">
            <a:extLst>
              <a:ext uri="{FF2B5EF4-FFF2-40B4-BE49-F238E27FC236}">
                <a16:creationId xmlns:a16="http://schemas.microsoft.com/office/drawing/2014/main" id="{7DC0A657-989F-4B29-8E27-DDC81B0140EE}"/>
              </a:ext>
            </a:extLst>
          </p:cNvPr>
          <p:cNvSpPr>
            <a:spLocks noGrp="1"/>
          </p:cNvSpPr>
          <p:nvPr>
            <p:ph type="body" idx="63" hasCustomPrompt="1"/>
          </p:nvPr>
        </p:nvSpPr>
        <p:spPr>
          <a:xfrm>
            <a:off x="7616006" y="3480075"/>
            <a:ext cx="1335024" cy="233857"/>
          </a:xfrm>
        </p:spPr>
        <p:txBody>
          <a:bodyPr lIns="0" tIns="0" rIns="0" bIns="0" rtlCol="0" anchor="t" anchorCtr="0">
            <a:normAutofit/>
          </a:bodyPr>
          <a:lstStyle>
            <a:lvl1pPr marL="0" indent="0" algn="ctr">
              <a:buNone/>
              <a:defRPr sz="1700" b="1">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Mes</a:t>
            </a:r>
          </a:p>
        </p:txBody>
      </p:sp>
      <p:sp>
        <p:nvSpPr>
          <p:cNvPr id="47" name="Marcador de texto 2">
            <a:extLst>
              <a:ext uri="{FF2B5EF4-FFF2-40B4-BE49-F238E27FC236}">
                <a16:creationId xmlns:a16="http://schemas.microsoft.com/office/drawing/2014/main" id="{8437BAC6-4C02-46D8-AB5C-54416FDC4E11}"/>
              </a:ext>
            </a:extLst>
          </p:cNvPr>
          <p:cNvSpPr>
            <a:spLocks noGrp="1"/>
          </p:cNvSpPr>
          <p:nvPr>
            <p:ph type="body" idx="64" hasCustomPrompt="1"/>
          </p:nvPr>
        </p:nvSpPr>
        <p:spPr>
          <a:xfrm>
            <a:off x="9803524" y="3079749"/>
            <a:ext cx="1335024" cy="462656"/>
          </a:xfrm>
        </p:spPr>
        <p:txBody>
          <a:bodyPr lIns="0" tIns="0" rIns="0" bIns="0" rtlCol="0" anchor="b">
            <a:normAutofit/>
          </a:bodyPr>
          <a:lstStyle>
            <a:lvl1pPr marL="0" indent="0" algn="ctr">
              <a:buNone/>
              <a:defRPr sz="29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20XX</a:t>
            </a:r>
          </a:p>
        </p:txBody>
      </p:sp>
      <p:sp>
        <p:nvSpPr>
          <p:cNvPr id="48" name="Marcador de texto 2">
            <a:extLst>
              <a:ext uri="{FF2B5EF4-FFF2-40B4-BE49-F238E27FC236}">
                <a16:creationId xmlns:a16="http://schemas.microsoft.com/office/drawing/2014/main" id="{E0840D65-23FD-4BDF-B966-5BF3BE32F620}"/>
              </a:ext>
            </a:extLst>
          </p:cNvPr>
          <p:cNvSpPr>
            <a:spLocks noGrp="1"/>
          </p:cNvSpPr>
          <p:nvPr>
            <p:ph type="body" idx="65" hasCustomPrompt="1"/>
          </p:nvPr>
        </p:nvSpPr>
        <p:spPr>
          <a:xfrm>
            <a:off x="9803524" y="3476999"/>
            <a:ext cx="1335024" cy="233857"/>
          </a:xfrm>
        </p:spPr>
        <p:txBody>
          <a:bodyPr lIns="0" tIns="0" rIns="0" bIns="0" rtlCol="0" anchor="t" anchorCtr="0">
            <a:normAutofit/>
          </a:bodyPr>
          <a:lstStyle>
            <a:lvl1pPr marL="0" indent="0" algn="ctr">
              <a:buNone/>
              <a:defRPr sz="1700" b="1">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Mes</a:t>
            </a:r>
          </a:p>
        </p:txBody>
      </p:sp>
      <p:sp>
        <p:nvSpPr>
          <p:cNvPr id="50" name="Marcador de posición de imagen 11">
            <a:extLst>
              <a:ext uri="{FF2B5EF4-FFF2-40B4-BE49-F238E27FC236}">
                <a16:creationId xmlns:a16="http://schemas.microsoft.com/office/drawing/2014/main" id="{DBB3EB4E-1DA2-4278-B918-D5B7EDBD9B35}"/>
              </a:ext>
            </a:extLst>
          </p:cNvPr>
          <p:cNvSpPr>
            <a:spLocks noGrp="1"/>
          </p:cNvSpPr>
          <p:nvPr>
            <p:ph type="pic" sz="quarter" idx="66"/>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s-ES" noProof="0"/>
              <a:t>Haga clic en el icono para agregar una imagen</a:t>
            </a:r>
            <a:endParaRPr lang="es-MX" noProof="0" dirty="0"/>
          </a:p>
        </p:txBody>
      </p:sp>
    </p:spTree>
    <p:extLst>
      <p:ext uri="{BB962C8B-B14F-4D97-AF65-F5344CB8AC3E}">
        <p14:creationId xmlns:p14="http://schemas.microsoft.com/office/powerpoint/2010/main" val="15107192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ítulo, contenido y logotipo2">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14" name="Rectángulo 13">
            <a:extLst>
              <a:ext uri="{FF2B5EF4-FFF2-40B4-BE49-F238E27FC236}">
                <a16:creationId xmlns:a16="http://schemas.microsoft.com/office/drawing/2014/main" id="{46B665D0-4EDB-4342-BED1-27DA9BA746A8}"/>
              </a:ext>
            </a:extLst>
          </p:cNvPr>
          <p:cNvSpPr/>
          <p:nvPr userDrawn="1"/>
        </p:nvSpPr>
        <p:spPr>
          <a:xfrm>
            <a:off x="7454" y="-1"/>
            <a:ext cx="12192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6" name="Rectángulo 5">
            <a:extLst>
              <a:ext uri="{FF2B5EF4-FFF2-40B4-BE49-F238E27FC236}">
                <a16:creationId xmlns:a16="http://schemas.microsoft.com/office/drawing/2014/main" id="{DD60033C-E502-4C97-87DB-99F01B55681B}"/>
              </a:ext>
            </a:extLst>
          </p:cNvPr>
          <p:cNvSpPr/>
          <p:nvPr userDrawn="1"/>
        </p:nvSpPr>
        <p:spPr>
          <a:xfrm>
            <a:off x="0" y="1965960"/>
            <a:ext cx="12192000" cy="489204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 name="Título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rtlCol="0" anchor="b" anchorCtr="0"/>
          <a:lstStyle/>
          <a:p>
            <a:pPr rtl="0"/>
            <a:r>
              <a:rPr lang="es-ES" noProof="0"/>
              <a:t>Haga clic para modificar el estilo de título del patrón</a:t>
            </a:r>
            <a:endParaRPr lang="es-MX" noProof="0" dirty="0"/>
          </a:p>
        </p:txBody>
      </p:sp>
      <p:sp>
        <p:nvSpPr>
          <p:cNvPr id="3" name="Marcador de fecha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87352BA1-D41B-4B42-AF27-D1D64A897BEA}" type="datetime1">
              <a:rPr lang="es-MX" noProof="0" smtClean="0"/>
              <a:t>16/03/2023</a:t>
            </a:fld>
            <a:endParaRPr lang="es-MX" noProof="0" dirty="0"/>
          </a:p>
        </p:txBody>
      </p:sp>
      <p:sp>
        <p:nvSpPr>
          <p:cNvPr id="4" name="Marcador de pie de página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es-MX" noProof="0" dirty="0"/>
              <a:t>AGREGAR UN PIE DE PÁGINA</a:t>
            </a:r>
          </a:p>
        </p:txBody>
      </p:sp>
      <p:sp>
        <p:nvSpPr>
          <p:cNvPr id="5" name="Marcador de número de diapositiva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es-MX" noProof="0" smtClean="0"/>
              <a:t>‹Nº›</a:t>
            </a:fld>
            <a:endParaRPr lang="es-MX" noProof="0" dirty="0"/>
          </a:p>
        </p:txBody>
      </p:sp>
      <p:sp>
        <p:nvSpPr>
          <p:cNvPr id="11" name="Marcador de contenido 10">
            <a:extLst>
              <a:ext uri="{FF2B5EF4-FFF2-40B4-BE49-F238E27FC236}">
                <a16:creationId xmlns:a16="http://schemas.microsoft.com/office/drawing/2014/main" id="{207BEA77-6F19-47A4-89B3-773557D35ADD}"/>
              </a:ext>
            </a:extLst>
          </p:cNvPr>
          <p:cNvSpPr>
            <a:spLocks noGrp="1"/>
          </p:cNvSpPr>
          <p:nvPr>
            <p:ph sz="quarter" idx="53"/>
          </p:nvPr>
        </p:nvSpPr>
        <p:spPr>
          <a:xfrm>
            <a:off x="839787" y="1943100"/>
            <a:ext cx="10512425" cy="3686334"/>
          </a:xfrm>
        </p:spPr>
        <p:txBody>
          <a:bodyPr rtlCol="0">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dirty="0"/>
          </a:p>
        </p:txBody>
      </p:sp>
      <p:sp>
        <p:nvSpPr>
          <p:cNvPr id="16" name="Marcador de posición de imagen 11">
            <a:extLst>
              <a:ext uri="{FF2B5EF4-FFF2-40B4-BE49-F238E27FC236}">
                <a16:creationId xmlns:a16="http://schemas.microsoft.com/office/drawing/2014/main" id="{429030D9-F540-4B24-AA27-17B8726068F1}"/>
              </a:ext>
            </a:extLst>
          </p:cNvPr>
          <p:cNvSpPr>
            <a:spLocks noGrp="1"/>
          </p:cNvSpPr>
          <p:nvPr>
            <p:ph type="pic" sz="quarter" idx="50"/>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s-ES" noProof="0"/>
              <a:t>Haga clic en el icono para agregar una imagen</a:t>
            </a:r>
            <a:endParaRPr lang="es-MX" noProof="0" dirty="0"/>
          </a:p>
        </p:txBody>
      </p:sp>
    </p:spTree>
    <p:extLst>
      <p:ext uri="{BB962C8B-B14F-4D97-AF65-F5344CB8AC3E}">
        <p14:creationId xmlns:p14="http://schemas.microsoft.com/office/powerpoint/2010/main" val="41276746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eño de contenido de equipo">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35" name="Rectángulo 34">
            <a:extLst>
              <a:ext uri="{FF2B5EF4-FFF2-40B4-BE49-F238E27FC236}">
                <a16:creationId xmlns:a16="http://schemas.microsoft.com/office/drawing/2014/main" id="{8CF4E3C4-06F3-4C9B-8844-62F3323AB7DD}"/>
              </a:ext>
            </a:extLst>
          </p:cNvPr>
          <p:cNvSpPr/>
          <p:nvPr userDrawn="1"/>
        </p:nvSpPr>
        <p:spPr>
          <a:xfrm>
            <a:off x="-1587" y="6408"/>
            <a:ext cx="12192000" cy="6851591"/>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6" name="Rectángulo 5">
            <a:extLst>
              <a:ext uri="{FF2B5EF4-FFF2-40B4-BE49-F238E27FC236}">
                <a16:creationId xmlns:a16="http://schemas.microsoft.com/office/drawing/2014/main" id="{DD60033C-E502-4C97-87DB-99F01B55681B}"/>
              </a:ext>
            </a:extLst>
          </p:cNvPr>
          <p:cNvSpPr/>
          <p:nvPr userDrawn="1"/>
        </p:nvSpPr>
        <p:spPr>
          <a:xfrm>
            <a:off x="0" y="3154680"/>
            <a:ext cx="12192000" cy="370332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 name="Título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rtlCol="0" anchor="b" anchorCtr="0"/>
          <a:lstStyle/>
          <a:p>
            <a:pPr rtl="0"/>
            <a:r>
              <a:rPr lang="es-ES" noProof="0"/>
              <a:t>Haga clic para modificar el estilo de título del patrón</a:t>
            </a:r>
            <a:endParaRPr lang="es-MX" noProof="0" dirty="0"/>
          </a:p>
        </p:txBody>
      </p:sp>
      <p:sp>
        <p:nvSpPr>
          <p:cNvPr id="3" name="Marcador de fecha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7D166382-F5C2-4F5D-8F17-B92C7D77C263}" type="datetime1">
              <a:rPr lang="es-MX" noProof="0" smtClean="0"/>
              <a:t>16/03/2023</a:t>
            </a:fld>
            <a:endParaRPr lang="es-MX" noProof="0" dirty="0"/>
          </a:p>
        </p:txBody>
      </p:sp>
      <p:sp>
        <p:nvSpPr>
          <p:cNvPr id="4" name="Marcador de pie de página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es-MX" noProof="0" dirty="0"/>
              <a:t>AGREGAR UN PIE DE PÁGINA</a:t>
            </a:r>
          </a:p>
        </p:txBody>
      </p:sp>
      <p:sp>
        <p:nvSpPr>
          <p:cNvPr id="5" name="Marcador de número de diapositiva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es-MX" noProof="0" smtClean="0"/>
              <a:t>‹Nº›</a:t>
            </a:fld>
            <a:endParaRPr lang="es-MX" noProof="0" dirty="0"/>
          </a:p>
        </p:txBody>
      </p:sp>
      <p:sp>
        <p:nvSpPr>
          <p:cNvPr id="19" name="Marcador de texto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392450"/>
            <a:ext cx="10515600" cy="588736"/>
          </a:xfrm>
        </p:spPr>
        <p:txBody>
          <a:bodyPr lIns="36000" tIns="0" rIns="0" bIns="0" rtlCol="0">
            <a:normAutofit/>
          </a:bodyPr>
          <a:lstStyle>
            <a:lvl1pPr marL="0" indent="0">
              <a:buClr>
                <a:schemeClr val="tx2"/>
              </a:buClr>
              <a:buSzPct val="125000"/>
              <a:buFont typeface="Wingdings" panose="05000000000000000000" pitchFamily="2" charset="2"/>
              <a:buNone/>
              <a:defRPr sz="180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23" name="Marcador de texto 2">
            <a:extLst>
              <a:ext uri="{FF2B5EF4-FFF2-40B4-BE49-F238E27FC236}">
                <a16:creationId xmlns:a16="http://schemas.microsoft.com/office/drawing/2014/main" id="{F074267C-7E1D-4515-B053-1121335429CD}"/>
              </a:ext>
            </a:extLst>
          </p:cNvPr>
          <p:cNvSpPr>
            <a:spLocks noGrp="1"/>
          </p:cNvSpPr>
          <p:nvPr>
            <p:ph type="body" idx="52" hasCustomPrompt="1"/>
          </p:nvPr>
        </p:nvSpPr>
        <p:spPr>
          <a:xfrm>
            <a:off x="4711049" y="4355957"/>
            <a:ext cx="2769902" cy="334918"/>
          </a:xfrm>
        </p:spPr>
        <p:txBody>
          <a:bodyPr lIns="0" tIns="0" rIns="0" bIns="0" rtlCol="0" anchor="b">
            <a:normAutofit/>
          </a:bodyPr>
          <a:lstStyle>
            <a:lvl1pPr marL="0" indent="0" algn="ctr">
              <a:buFont typeface="Arial" panose="020B0604020202020204" pitchFamily="34" charse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24" name="Marcador de texto 11">
            <a:extLst>
              <a:ext uri="{FF2B5EF4-FFF2-40B4-BE49-F238E27FC236}">
                <a16:creationId xmlns:a16="http://schemas.microsoft.com/office/drawing/2014/main" id="{BED0DB43-ABA6-4E0E-BA64-F6DBD79467F6}"/>
              </a:ext>
            </a:extLst>
          </p:cNvPr>
          <p:cNvSpPr>
            <a:spLocks noGrp="1"/>
          </p:cNvSpPr>
          <p:nvPr>
            <p:ph type="body" sz="quarter" idx="53"/>
          </p:nvPr>
        </p:nvSpPr>
        <p:spPr>
          <a:xfrm>
            <a:off x="4711049" y="4736849"/>
            <a:ext cx="2769902" cy="214088"/>
          </a:xfrm>
        </p:spPr>
        <p:txBody>
          <a:bodyPr lIns="0" tIns="0" rIns="0" bIns="0" rtlCol="0">
            <a:normAutofit/>
          </a:bodyPr>
          <a:lstStyle>
            <a:lvl1pPr marL="0" indent="0" algn="ctr">
              <a:spcBef>
                <a:spcPts val="600"/>
              </a:spcBef>
              <a:buClr>
                <a:schemeClr val="bg1">
                  <a:lumMod val="50000"/>
                </a:schemeClr>
              </a:buClr>
              <a:buSzPct val="125000"/>
              <a:buFont typeface="Arial" panose="020B0604020202020204" pitchFamily="34" charset="0"/>
              <a:buNone/>
              <a:defRPr sz="1400" b="0" i="1">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28" name="Marcador de texto 11">
            <a:extLst>
              <a:ext uri="{FF2B5EF4-FFF2-40B4-BE49-F238E27FC236}">
                <a16:creationId xmlns:a16="http://schemas.microsoft.com/office/drawing/2014/main" id="{5294241C-27BC-4F81-86AC-BB6A1B6C317E}"/>
              </a:ext>
            </a:extLst>
          </p:cNvPr>
          <p:cNvSpPr>
            <a:spLocks noGrp="1"/>
          </p:cNvSpPr>
          <p:nvPr>
            <p:ph type="body" sz="quarter" idx="54"/>
          </p:nvPr>
        </p:nvSpPr>
        <p:spPr>
          <a:xfrm>
            <a:off x="4711049" y="5004864"/>
            <a:ext cx="2769902" cy="824020"/>
          </a:xfrm>
        </p:spPr>
        <p:txBody>
          <a:bodyPr lIns="0" tIns="0" rIns="0" bIns="0" rtlCol="0">
            <a:normAutofit/>
          </a:bodyPr>
          <a:lstStyle>
            <a:lvl1pPr marL="0" indent="0" algn="ctr">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11" name="Marcador de posición de imagen 10">
            <a:extLst>
              <a:ext uri="{FF2B5EF4-FFF2-40B4-BE49-F238E27FC236}">
                <a16:creationId xmlns:a16="http://schemas.microsoft.com/office/drawing/2014/main" id="{FA998E5C-D637-4A1F-9056-73766B04FE2B}"/>
              </a:ext>
            </a:extLst>
          </p:cNvPr>
          <p:cNvSpPr>
            <a:spLocks noGrp="1"/>
          </p:cNvSpPr>
          <p:nvPr>
            <p:ph type="pic" sz="quarter" idx="55"/>
          </p:nvPr>
        </p:nvSpPr>
        <p:spPr>
          <a:xfrm>
            <a:off x="5145170" y="2212908"/>
            <a:ext cx="1901952" cy="1901952"/>
          </a:xfrm>
          <a:prstGeom prst="ellipse">
            <a:avLst/>
          </a:prstGeom>
          <a:ln>
            <a:solidFill>
              <a:schemeClr val="bg2"/>
            </a:solidFill>
          </a:ln>
        </p:spPr>
        <p:txBody>
          <a:bodyPr rtlCol="0" anchor="ctr" anchorCtr="0">
            <a:normAutofit/>
          </a:bodyPr>
          <a:lstStyle>
            <a:lvl1pPr marL="0" indent="0" algn="ctr">
              <a:buNone/>
              <a:defRPr sz="1400"/>
            </a:lvl1pPr>
          </a:lstStyle>
          <a:p>
            <a:pPr rtl="0"/>
            <a:r>
              <a:rPr lang="es-ES" noProof="0"/>
              <a:t>Haga clic en el icono para agregar una imagen</a:t>
            </a:r>
            <a:endParaRPr lang="es-MX" noProof="0" dirty="0"/>
          </a:p>
        </p:txBody>
      </p:sp>
      <p:sp>
        <p:nvSpPr>
          <p:cNvPr id="25" name="Marcador de texto 2">
            <a:extLst>
              <a:ext uri="{FF2B5EF4-FFF2-40B4-BE49-F238E27FC236}">
                <a16:creationId xmlns:a16="http://schemas.microsoft.com/office/drawing/2014/main" id="{F89779B3-74BD-410E-8DCD-302D161A4673}"/>
              </a:ext>
            </a:extLst>
          </p:cNvPr>
          <p:cNvSpPr>
            <a:spLocks noGrp="1"/>
          </p:cNvSpPr>
          <p:nvPr>
            <p:ph type="body" idx="56" hasCustomPrompt="1"/>
          </p:nvPr>
        </p:nvSpPr>
        <p:spPr>
          <a:xfrm>
            <a:off x="8147243" y="4357953"/>
            <a:ext cx="2769902" cy="334918"/>
          </a:xfrm>
        </p:spPr>
        <p:txBody>
          <a:bodyPr lIns="0" tIns="0" rIns="0" bIns="0" rtlCol="0" anchor="b">
            <a:normAutofit/>
          </a:bodyPr>
          <a:lstStyle>
            <a:lvl1pPr marL="0" indent="0" algn="ctr">
              <a:buFont typeface="Arial" panose="020B0604020202020204" pitchFamily="34" charse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26" name="Marcador de texto 11">
            <a:extLst>
              <a:ext uri="{FF2B5EF4-FFF2-40B4-BE49-F238E27FC236}">
                <a16:creationId xmlns:a16="http://schemas.microsoft.com/office/drawing/2014/main" id="{B367781E-9C82-4788-A807-0111EF793B63}"/>
              </a:ext>
            </a:extLst>
          </p:cNvPr>
          <p:cNvSpPr>
            <a:spLocks noGrp="1"/>
          </p:cNvSpPr>
          <p:nvPr>
            <p:ph type="body" sz="quarter" idx="57"/>
          </p:nvPr>
        </p:nvSpPr>
        <p:spPr>
          <a:xfrm>
            <a:off x="8147243" y="4738845"/>
            <a:ext cx="2769902" cy="214088"/>
          </a:xfrm>
        </p:spPr>
        <p:txBody>
          <a:bodyPr lIns="0" tIns="0" rIns="0" bIns="0" rtlCol="0">
            <a:normAutofit/>
          </a:bodyPr>
          <a:lstStyle>
            <a:lvl1pPr marL="0" indent="0" algn="ctr">
              <a:spcBef>
                <a:spcPts val="600"/>
              </a:spcBef>
              <a:buClr>
                <a:schemeClr val="bg1">
                  <a:lumMod val="50000"/>
                </a:schemeClr>
              </a:buClr>
              <a:buSzPct val="125000"/>
              <a:buFont typeface="Arial" panose="020B0604020202020204" pitchFamily="34" charset="0"/>
              <a:buNone/>
              <a:defRPr sz="1400" b="0" i="1">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29" name="Marcador de texto 11">
            <a:extLst>
              <a:ext uri="{FF2B5EF4-FFF2-40B4-BE49-F238E27FC236}">
                <a16:creationId xmlns:a16="http://schemas.microsoft.com/office/drawing/2014/main" id="{C5484CD3-57F0-46B6-96E6-54BDB7A030D4}"/>
              </a:ext>
            </a:extLst>
          </p:cNvPr>
          <p:cNvSpPr>
            <a:spLocks noGrp="1"/>
          </p:cNvSpPr>
          <p:nvPr>
            <p:ph type="body" sz="quarter" idx="58"/>
          </p:nvPr>
        </p:nvSpPr>
        <p:spPr>
          <a:xfrm>
            <a:off x="8147243" y="5006860"/>
            <a:ext cx="2769902" cy="824020"/>
          </a:xfrm>
        </p:spPr>
        <p:txBody>
          <a:bodyPr lIns="0" tIns="0" rIns="0" bIns="0" rtlCol="0">
            <a:normAutofit/>
          </a:bodyPr>
          <a:lstStyle>
            <a:lvl1pPr marL="0" indent="0" algn="ctr">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30" name="Marcador de posición de imagen 10">
            <a:extLst>
              <a:ext uri="{FF2B5EF4-FFF2-40B4-BE49-F238E27FC236}">
                <a16:creationId xmlns:a16="http://schemas.microsoft.com/office/drawing/2014/main" id="{383DFDF4-9A8E-4653-9207-FC82A7B603A9}"/>
              </a:ext>
            </a:extLst>
          </p:cNvPr>
          <p:cNvSpPr>
            <a:spLocks noGrp="1"/>
          </p:cNvSpPr>
          <p:nvPr>
            <p:ph type="pic" sz="quarter" idx="59"/>
          </p:nvPr>
        </p:nvSpPr>
        <p:spPr>
          <a:xfrm>
            <a:off x="8580060" y="2212908"/>
            <a:ext cx="1901952" cy="1901952"/>
          </a:xfrm>
          <a:prstGeom prst="ellipse">
            <a:avLst/>
          </a:prstGeom>
          <a:ln>
            <a:solidFill>
              <a:schemeClr val="bg2"/>
            </a:solidFill>
          </a:ln>
        </p:spPr>
        <p:txBody>
          <a:bodyPr rtlCol="0" anchor="ctr" anchorCtr="0">
            <a:normAutofit/>
          </a:bodyPr>
          <a:lstStyle>
            <a:lvl1pPr marL="0" indent="0" algn="ctr">
              <a:buNone/>
              <a:defRPr sz="1400"/>
            </a:lvl1pPr>
          </a:lstStyle>
          <a:p>
            <a:pPr rtl="0"/>
            <a:r>
              <a:rPr lang="es-ES" noProof="0"/>
              <a:t>Haga clic en el icono para agregar una imagen</a:t>
            </a:r>
            <a:endParaRPr lang="es-MX" noProof="0" dirty="0"/>
          </a:p>
        </p:txBody>
      </p:sp>
      <p:sp>
        <p:nvSpPr>
          <p:cNvPr id="31" name="Marcador de texto 2">
            <a:extLst>
              <a:ext uri="{FF2B5EF4-FFF2-40B4-BE49-F238E27FC236}">
                <a16:creationId xmlns:a16="http://schemas.microsoft.com/office/drawing/2014/main" id="{E65875B3-5DCE-417D-9AF6-8A9319DAF12F}"/>
              </a:ext>
            </a:extLst>
          </p:cNvPr>
          <p:cNvSpPr>
            <a:spLocks noGrp="1"/>
          </p:cNvSpPr>
          <p:nvPr>
            <p:ph type="body" idx="60" hasCustomPrompt="1"/>
          </p:nvPr>
        </p:nvSpPr>
        <p:spPr>
          <a:xfrm>
            <a:off x="1272438" y="4372425"/>
            <a:ext cx="2769902" cy="334918"/>
          </a:xfrm>
        </p:spPr>
        <p:txBody>
          <a:bodyPr lIns="0" tIns="0" rIns="0" bIns="0" rtlCol="0" anchor="b">
            <a:normAutofit/>
          </a:bodyPr>
          <a:lstStyle>
            <a:lvl1pPr marL="0" indent="0" algn="ctr">
              <a:buFont typeface="Arial" panose="020B0604020202020204" pitchFamily="34" charse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32" name="Marcador de texto 11">
            <a:extLst>
              <a:ext uri="{FF2B5EF4-FFF2-40B4-BE49-F238E27FC236}">
                <a16:creationId xmlns:a16="http://schemas.microsoft.com/office/drawing/2014/main" id="{57610FCE-66D7-48F6-8133-2F14CEABF03C}"/>
              </a:ext>
            </a:extLst>
          </p:cNvPr>
          <p:cNvSpPr>
            <a:spLocks noGrp="1"/>
          </p:cNvSpPr>
          <p:nvPr>
            <p:ph type="body" sz="quarter" idx="61"/>
          </p:nvPr>
        </p:nvSpPr>
        <p:spPr>
          <a:xfrm>
            <a:off x="1272438" y="4753317"/>
            <a:ext cx="2769902" cy="214088"/>
          </a:xfrm>
        </p:spPr>
        <p:txBody>
          <a:bodyPr lIns="0" tIns="0" rIns="0" bIns="0" rtlCol="0">
            <a:normAutofit/>
          </a:bodyPr>
          <a:lstStyle>
            <a:lvl1pPr marL="0" indent="0" algn="ctr">
              <a:spcBef>
                <a:spcPts val="600"/>
              </a:spcBef>
              <a:buClr>
                <a:schemeClr val="bg1">
                  <a:lumMod val="50000"/>
                </a:schemeClr>
              </a:buClr>
              <a:buSzPct val="125000"/>
              <a:buFont typeface="Arial" panose="020B0604020202020204" pitchFamily="34" charset="0"/>
              <a:buNone/>
              <a:defRPr sz="1400" b="0" i="1">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33" name="Marcador de texto 11">
            <a:extLst>
              <a:ext uri="{FF2B5EF4-FFF2-40B4-BE49-F238E27FC236}">
                <a16:creationId xmlns:a16="http://schemas.microsoft.com/office/drawing/2014/main" id="{A582499F-142E-436A-931B-C9E57565DF2F}"/>
              </a:ext>
            </a:extLst>
          </p:cNvPr>
          <p:cNvSpPr>
            <a:spLocks noGrp="1"/>
          </p:cNvSpPr>
          <p:nvPr>
            <p:ph type="body" sz="quarter" idx="62"/>
          </p:nvPr>
        </p:nvSpPr>
        <p:spPr>
          <a:xfrm>
            <a:off x="1272438" y="5021332"/>
            <a:ext cx="2769902" cy="824020"/>
          </a:xfrm>
        </p:spPr>
        <p:txBody>
          <a:bodyPr lIns="0" tIns="0" rIns="0" bIns="0" rtlCol="0">
            <a:normAutofit/>
          </a:bodyPr>
          <a:lstStyle>
            <a:lvl1pPr marL="0" indent="0" algn="ctr">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34" name="Marcador de posición de imagen 10">
            <a:extLst>
              <a:ext uri="{FF2B5EF4-FFF2-40B4-BE49-F238E27FC236}">
                <a16:creationId xmlns:a16="http://schemas.microsoft.com/office/drawing/2014/main" id="{950B3CF8-BCAD-487D-A0EB-0F031B9DFEB6}"/>
              </a:ext>
            </a:extLst>
          </p:cNvPr>
          <p:cNvSpPr>
            <a:spLocks noGrp="1"/>
          </p:cNvSpPr>
          <p:nvPr>
            <p:ph type="pic" sz="quarter" idx="63"/>
          </p:nvPr>
        </p:nvSpPr>
        <p:spPr>
          <a:xfrm>
            <a:off x="1710279" y="2212908"/>
            <a:ext cx="1901952" cy="1901952"/>
          </a:xfrm>
          <a:prstGeom prst="ellipse">
            <a:avLst/>
          </a:prstGeom>
          <a:ln>
            <a:solidFill>
              <a:schemeClr val="bg2"/>
            </a:solidFill>
          </a:ln>
        </p:spPr>
        <p:txBody>
          <a:bodyPr rtlCol="0" anchor="ctr" anchorCtr="0">
            <a:normAutofit/>
          </a:bodyPr>
          <a:lstStyle>
            <a:lvl1pPr marL="0" indent="0" algn="ctr">
              <a:buNone/>
              <a:defRPr sz="1400"/>
            </a:lvl1pPr>
          </a:lstStyle>
          <a:p>
            <a:pPr rtl="0"/>
            <a:r>
              <a:rPr lang="es-ES" noProof="0"/>
              <a:t>Haga clic en el icono para agregar una imagen</a:t>
            </a:r>
            <a:endParaRPr lang="es-MX" noProof="0" dirty="0"/>
          </a:p>
        </p:txBody>
      </p:sp>
      <p:sp>
        <p:nvSpPr>
          <p:cNvPr id="36" name="Marcador de posición de imagen 11">
            <a:extLst>
              <a:ext uri="{FF2B5EF4-FFF2-40B4-BE49-F238E27FC236}">
                <a16:creationId xmlns:a16="http://schemas.microsoft.com/office/drawing/2014/main" id="{6CAD31EE-07E0-48DC-8A30-3C3AC6285B2A}"/>
              </a:ext>
            </a:extLst>
          </p:cNvPr>
          <p:cNvSpPr>
            <a:spLocks noGrp="1"/>
          </p:cNvSpPr>
          <p:nvPr>
            <p:ph type="pic" sz="quarter" idx="50"/>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s-ES" noProof="0"/>
              <a:t>Haga clic en el icono para agregar una imagen</a:t>
            </a:r>
            <a:endParaRPr lang="es-MX" noProof="0" dirty="0"/>
          </a:p>
        </p:txBody>
      </p:sp>
    </p:spTree>
    <p:extLst>
      <p:ext uri="{BB962C8B-B14F-4D97-AF65-F5344CB8AC3E}">
        <p14:creationId xmlns:p14="http://schemas.microsoft.com/office/powerpoint/2010/main" val="40349425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seño de dos objetos y subtítulo del equipo">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80" name="Rectángulo 79">
            <a:extLst>
              <a:ext uri="{FF2B5EF4-FFF2-40B4-BE49-F238E27FC236}">
                <a16:creationId xmlns:a16="http://schemas.microsoft.com/office/drawing/2014/main" id="{067B149A-3C8A-48D5-A7CF-D900619C493B}"/>
              </a:ext>
            </a:extLst>
          </p:cNvPr>
          <p:cNvSpPr/>
          <p:nvPr userDrawn="1"/>
        </p:nvSpPr>
        <p:spPr>
          <a:xfrm>
            <a:off x="0" y="4749"/>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6" name="Rectángulo 5">
            <a:extLst>
              <a:ext uri="{FF2B5EF4-FFF2-40B4-BE49-F238E27FC236}">
                <a16:creationId xmlns:a16="http://schemas.microsoft.com/office/drawing/2014/main" id="{DD60033C-E502-4C97-87DB-99F01B55681B}"/>
              </a:ext>
            </a:extLst>
          </p:cNvPr>
          <p:cNvSpPr/>
          <p:nvPr userDrawn="1"/>
        </p:nvSpPr>
        <p:spPr>
          <a:xfrm>
            <a:off x="0" y="2368296"/>
            <a:ext cx="12192000" cy="448970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 name="Título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rtlCol="0" anchor="b" anchorCtr="0"/>
          <a:lstStyle/>
          <a:p>
            <a:pPr rtl="0"/>
            <a:r>
              <a:rPr lang="es-ES" noProof="0"/>
              <a:t>Haga clic para modificar el estilo de título del patrón</a:t>
            </a:r>
            <a:endParaRPr lang="es-MX" noProof="0" dirty="0"/>
          </a:p>
        </p:txBody>
      </p:sp>
      <p:sp>
        <p:nvSpPr>
          <p:cNvPr id="3" name="Marcador de fecha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A0AE212F-69A2-487A-A38E-CD283786162B}" type="datetime1">
              <a:rPr lang="es-MX" noProof="0" smtClean="0"/>
              <a:t>16/03/2023</a:t>
            </a:fld>
            <a:endParaRPr lang="es-MX" noProof="0" dirty="0"/>
          </a:p>
        </p:txBody>
      </p:sp>
      <p:sp>
        <p:nvSpPr>
          <p:cNvPr id="4" name="Marcador de pie de página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es-MX" noProof="0" dirty="0"/>
              <a:t>AGREGAR UN PIE DE PÁGINA</a:t>
            </a:r>
          </a:p>
        </p:txBody>
      </p:sp>
      <p:sp>
        <p:nvSpPr>
          <p:cNvPr id="5" name="Marcador de número de diapositiva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es-MX" noProof="0" smtClean="0"/>
              <a:t>‹Nº›</a:t>
            </a:fld>
            <a:endParaRPr lang="es-MX" noProof="0" dirty="0"/>
          </a:p>
        </p:txBody>
      </p:sp>
      <p:sp>
        <p:nvSpPr>
          <p:cNvPr id="19" name="Marcador de texto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392450"/>
            <a:ext cx="10515600" cy="552848"/>
          </a:xfrm>
        </p:spPr>
        <p:txBody>
          <a:bodyPr lIns="36000" tIns="0" rIns="0" bIns="0" rtlCol="0">
            <a:normAutofit/>
          </a:bodyPr>
          <a:lstStyle>
            <a:lvl1pPr marL="0" indent="0">
              <a:buClr>
                <a:schemeClr val="tx2"/>
              </a:buClr>
              <a:buSzPct val="125000"/>
              <a:buFont typeface="Wingdings" panose="05000000000000000000" pitchFamily="2" charset="2"/>
              <a:buNone/>
              <a:defRPr sz="18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31" name="Marcador de texto 2">
            <a:extLst>
              <a:ext uri="{FF2B5EF4-FFF2-40B4-BE49-F238E27FC236}">
                <a16:creationId xmlns:a16="http://schemas.microsoft.com/office/drawing/2014/main" id="{E65875B3-5DCE-417D-9AF6-8A9319DAF12F}"/>
              </a:ext>
            </a:extLst>
          </p:cNvPr>
          <p:cNvSpPr>
            <a:spLocks noGrp="1"/>
          </p:cNvSpPr>
          <p:nvPr>
            <p:ph type="body" idx="60" hasCustomPrompt="1"/>
          </p:nvPr>
        </p:nvSpPr>
        <p:spPr>
          <a:xfrm>
            <a:off x="2534173" y="3053492"/>
            <a:ext cx="1908000" cy="591259"/>
          </a:xfrm>
        </p:spPr>
        <p:txBody>
          <a:bodyPr lIns="0" tIns="0" rIns="0" bIns="0" rtlCol="0" anchor="b">
            <a:normAutofit/>
          </a:bodyPr>
          <a:lstStyle>
            <a:lvl1pPr marL="0" indent="0" algn="l">
              <a:buFont typeface="Arial" panose="020B0604020202020204" pitchFamily="34" charse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32" name="Marcador de texto 11">
            <a:extLst>
              <a:ext uri="{FF2B5EF4-FFF2-40B4-BE49-F238E27FC236}">
                <a16:creationId xmlns:a16="http://schemas.microsoft.com/office/drawing/2014/main" id="{57610FCE-66D7-48F6-8133-2F14CEABF03C}"/>
              </a:ext>
            </a:extLst>
          </p:cNvPr>
          <p:cNvSpPr>
            <a:spLocks noGrp="1"/>
          </p:cNvSpPr>
          <p:nvPr>
            <p:ph type="body" sz="quarter" idx="61"/>
          </p:nvPr>
        </p:nvSpPr>
        <p:spPr>
          <a:xfrm>
            <a:off x="2534173" y="3690725"/>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34" name="Marcador de posición de imagen 10">
            <a:extLst>
              <a:ext uri="{FF2B5EF4-FFF2-40B4-BE49-F238E27FC236}">
                <a16:creationId xmlns:a16="http://schemas.microsoft.com/office/drawing/2014/main" id="{950B3CF8-BCAD-487D-A0EB-0F031B9DFEB6}"/>
              </a:ext>
            </a:extLst>
          </p:cNvPr>
          <p:cNvSpPr>
            <a:spLocks noGrp="1"/>
          </p:cNvSpPr>
          <p:nvPr>
            <p:ph type="pic" sz="quarter" idx="63"/>
          </p:nvPr>
        </p:nvSpPr>
        <p:spPr>
          <a:xfrm>
            <a:off x="1207008" y="2841244"/>
            <a:ext cx="1179576" cy="1179576"/>
          </a:xfrm>
          <a:prstGeom prst="ellipse">
            <a:avLst/>
          </a:prstGeom>
          <a:ln>
            <a:solidFill>
              <a:schemeClr val="tx2"/>
            </a:solidFill>
          </a:ln>
        </p:spPr>
        <p:txBody>
          <a:bodyPr rtlCol="0" anchor="ctr" anchorCtr="0">
            <a:normAutofit/>
          </a:bodyPr>
          <a:lstStyle>
            <a:lvl1pPr marL="0" indent="0" algn="ctr">
              <a:buNone/>
              <a:defRPr sz="1400">
                <a:solidFill>
                  <a:schemeClr val="bg1"/>
                </a:solidFill>
              </a:defRPr>
            </a:lvl1pPr>
          </a:lstStyle>
          <a:p>
            <a:pPr rtl="0"/>
            <a:r>
              <a:rPr lang="es-ES" noProof="0"/>
              <a:t>Haga clic en el icono para agregar una imagen</a:t>
            </a:r>
            <a:endParaRPr lang="es-MX" noProof="0" dirty="0"/>
          </a:p>
        </p:txBody>
      </p:sp>
      <p:sp>
        <p:nvSpPr>
          <p:cNvPr id="44" name="Marcador de texto 2">
            <a:extLst>
              <a:ext uri="{FF2B5EF4-FFF2-40B4-BE49-F238E27FC236}">
                <a16:creationId xmlns:a16="http://schemas.microsoft.com/office/drawing/2014/main" id="{A5B0328E-C8F6-40C1-8E47-5E04F8C378BC}"/>
              </a:ext>
            </a:extLst>
          </p:cNvPr>
          <p:cNvSpPr>
            <a:spLocks noGrp="1"/>
          </p:cNvSpPr>
          <p:nvPr>
            <p:ph type="body" idx="71" hasCustomPrompt="1"/>
          </p:nvPr>
        </p:nvSpPr>
        <p:spPr>
          <a:xfrm>
            <a:off x="6072016" y="3053492"/>
            <a:ext cx="1908000" cy="591259"/>
          </a:xfrm>
        </p:spPr>
        <p:txBody>
          <a:bodyPr lIns="0" tIns="0" rIns="0" bIns="0" rtlCol="0" anchor="b">
            <a:normAutofit/>
          </a:bodyPr>
          <a:lstStyle>
            <a:lvl1pPr marL="0" indent="0" algn="l">
              <a:buFont typeface="Arial" panose="020B0604020202020204" pitchFamily="34" charse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45" name="Marcador de texto 11">
            <a:extLst>
              <a:ext uri="{FF2B5EF4-FFF2-40B4-BE49-F238E27FC236}">
                <a16:creationId xmlns:a16="http://schemas.microsoft.com/office/drawing/2014/main" id="{FA001AE7-4E42-42A6-9347-729901FA288B}"/>
              </a:ext>
            </a:extLst>
          </p:cNvPr>
          <p:cNvSpPr>
            <a:spLocks noGrp="1"/>
          </p:cNvSpPr>
          <p:nvPr>
            <p:ph type="body" sz="quarter" idx="72"/>
          </p:nvPr>
        </p:nvSpPr>
        <p:spPr>
          <a:xfrm>
            <a:off x="6072016" y="3690725"/>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46" name="Marcador de posición de imagen 10">
            <a:extLst>
              <a:ext uri="{FF2B5EF4-FFF2-40B4-BE49-F238E27FC236}">
                <a16:creationId xmlns:a16="http://schemas.microsoft.com/office/drawing/2014/main" id="{C3CA770E-AF5C-412A-8286-39C2516C33FB}"/>
              </a:ext>
            </a:extLst>
          </p:cNvPr>
          <p:cNvSpPr>
            <a:spLocks noGrp="1"/>
          </p:cNvSpPr>
          <p:nvPr>
            <p:ph type="pic" sz="quarter" idx="73"/>
          </p:nvPr>
        </p:nvSpPr>
        <p:spPr>
          <a:xfrm>
            <a:off x="4744851" y="2841244"/>
            <a:ext cx="1179576" cy="1179576"/>
          </a:xfrm>
          <a:prstGeom prst="ellipse">
            <a:avLst/>
          </a:prstGeom>
          <a:ln>
            <a:solidFill>
              <a:schemeClr val="tx2"/>
            </a:solidFill>
          </a:ln>
        </p:spPr>
        <p:txBody>
          <a:bodyPr rtlCol="0" anchor="ctr" anchorCtr="0">
            <a:normAutofit/>
          </a:bodyPr>
          <a:lstStyle>
            <a:lvl1pPr marL="0" indent="0" algn="ctr">
              <a:buNone/>
              <a:defRPr sz="1400">
                <a:solidFill>
                  <a:schemeClr val="bg1"/>
                </a:solidFill>
              </a:defRPr>
            </a:lvl1pPr>
          </a:lstStyle>
          <a:p>
            <a:pPr rtl="0"/>
            <a:r>
              <a:rPr lang="es-ES" noProof="0"/>
              <a:t>Haga clic en el icono para agregar una imagen</a:t>
            </a:r>
            <a:endParaRPr lang="es-MX" noProof="0" dirty="0"/>
          </a:p>
        </p:txBody>
      </p:sp>
      <p:sp>
        <p:nvSpPr>
          <p:cNvPr id="50" name="Marcador de texto 2">
            <a:extLst>
              <a:ext uri="{FF2B5EF4-FFF2-40B4-BE49-F238E27FC236}">
                <a16:creationId xmlns:a16="http://schemas.microsoft.com/office/drawing/2014/main" id="{42536D59-8909-4D52-8F15-FBD7DDF9B649}"/>
              </a:ext>
            </a:extLst>
          </p:cNvPr>
          <p:cNvSpPr>
            <a:spLocks noGrp="1"/>
          </p:cNvSpPr>
          <p:nvPr>
            <p:ph type="body" idx="74" hasCustomPrompt="1"/>
          </p:nvPr>
        </p:nvSpPr>
        <p:spPr>
          <a:xfrm>
            <a:off x="9516223" y="3053492"/>
            <a:ext cx="1908000" cy="591259"/>
          </a:xfrm>
        </p:spPr>
        <p:txBody>
          <a:bodyPr lIns="0" tIns="0" rIns="0" bIns="0" rtlCol="0" anchor="b">
            <a:normAutofit/>
          </a:bodyPr>
          <a:lstStyle>
            <a:lvl1pPr marL="0" indent="0" algn="l">
              <a:buFont typeface="Arial" panose="020B0604020202020204" pitchFamily="34" charse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51" name="Marcador de texto 11">
            <a:extLst>
              <a:ext uri="{FF2B5EF4-FFF2-40B4-BE49-F238E27FC236}">
                <a16:creationId xmlns:a16="http://schemas.microsoft.com/office/drawing/2014/main" id="{2222413B-A6E3-48FA-8BD0-7B34247C7881}"/>
              </a:ext>
            </a:extLst>
          </p:cNvPr>
          <p:cNvSpPr>
            <a:spLocks noGrp="1"/>
          </p:cNvSpPr>
          <p:nvPr>
            <p:ph type="body" sz="quarter" idx="75"/>
          </p:nvPr>
        </p:nvSpPr>
        <p:spPr>
          <a:xfrm>
            <a:off x="9516223" y="3690725"/>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52" name="Marcador de posición de imagen 10">
            <a:extLst>
              <a:ext uri="{FF2B5EF4-FFF2-40B4-BE49-F238E27FC236}">
                <a16:creationId xmlns:a16="http://schemas.microsoft.com/office/drawing/2014/main" id="{6F69DD81-BD33-4878-BE6B-E6252B0E4610}"/>
              </a:ext>
            </a:extLst>
          </p:cNvPr>
          <p:cNvSpPr>
            <a:spLocks noGrp="1"/>
          </p:cNvSpPr>
          <p:nvPr>
            <p:ph type="pic" sz="quarter" idx="76"/>
          </p:nvPr>
        </p:nvSpPr>
        <p:spPr>
          <a:xfrm>
            <a:off x="8189058" y="2841244"/>
            <a:ext cx="1179576" cy="1179576"/>
          </a:xfrm>
          <a:prstGeom prst="ellipse">
            <a:avLst/>
          </a:prstGeom>
          <a:ln>
            <a:solidFill>
              <a:schemeClr val="tx2"/>
            </a:solidFill>
          </a:ln>
        </p:spPr>
        <p:txBody>
          <a:bodyPr rtlCol="0" anchor="ctr" anchorCtr="0">
            <a:normAutofit/>
          </a:bodyPr>
          <a:lstStyle>
            <a:lvl1pPr marL="0" indent="0" algn="ctr">
              <a:buNone/>
              <a:defRPr sz="1400">
                <a:solidFill>
                  <a:schemeClr val="bg1"/>
                </a:solidFill>
              </a:defRPr>
            </a:lvl1pPr>
          </a:lstStyle>
          <a:p>
            <a:pPr rtl="0"/>
            <a:r>
              <a:rPr lang="es-ES" noProof="0"/>
              <a:t>Haga clic en el icono para agregar una imagen</a:t>
            </a:r>
            <a:endParaRPr lang="es-MX" noProof="0" dirty="0"/>
          </a:p>
        </p:txBody>
      </p:sp>
      <p:sp>
        <p:nvSpPr>
          <p:cNvPr id="71" name="Marcador de texto 2">
            <a:extLst>
              <a:ext uri="{FF2B5EF4-FFF2-40B4-BE49-F238E27FC236}">
                <a16:creationId xmlns:a16="http://schemas.microsoft.com/office/drawing/2014/main" id="{F7F53399-AF88-4B19-8C26-1A63E023245D}"/>
              </a:ext>
            </a:extLst>
          </p:cNvPr>
          <p:cNvSpPr>
            <a:spLocks noGrp="1"/>
          </p:cNvSpPr>
          <p:nvPr>
            <p:ph type="body" idx="77" hasCustomPrompt="1"/>
          </p:nvPr>
        </p:nvSpPr>
        <p:spPr>
          <a:xfrm>
            <a:off x="2534173" y="4675444"/>
            <a:ext cx="1908000" cy="612438"/>
          </a:xfrm>
        </p:spPr>
        <p:txBody>
          <a:bodyPr lIns="0" tIns="0" rIns="0" bIns="0" rtlCol="0" anchor="b">
            <a:normAutofit/>
          </a:bodyPr>
          <a:lstStyle>
            <a:lvl1pPr marL="0" indent="0" algn="l">
              <a:buFont typeface="Arial" panose="020B0604020202020204" pitchFamily="34" charse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72" name="Marcador de texto 11">
            <a:extLst>
              <a:ext uri="{FF2B5EF4-FFF2-40B4-BE49-F238E27FC236}">
                <a16:creationId xmlns:a16="http://schemas.microsoft.com/office/drawing/2014/main" id="{CCEF4D60-F822-4C96-86FD-DE22EF496C76}"/>
              </a:ext>
            </a:extLst>
          </p:cNvPr>
          <p:cNvSpPr>
            <a:spLocks noGrp="1"/>
          </p:cNvSpPr>
          <p:nvPr>
            <p:ph type="body" sz="quarter" idx="78"/>
          </p:nvPr>
        </p:nvSpPr>
        <p:spPr>
          <a:xfrm>
            <a:off x="2534173" y="5333856"/>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73" name="Marcador de posición de imagen 10">
            <a:extLst>
              <a:ext uri="{FF2B5EF4-FFF2-40B4-BE49-F238E27FC236}">
                <a16:creationId xmlns:a16="http://schemas.microsoft.com/office/drawing/2014/main" id="{B4A9AE49-2C61-49A9-BBAB-B10B7982EF05}"/>
              </a:ext>
            </a:extLst>
          </p:cNvPr>
          <p:cNvSpPr>
            <a:spLocks noGrp="1"/>
          </p:cNvSpPr>
          <p:nvPr>
            <p:ph type="pic" sz="quarter" idx="79"/>
          </p:nvPr>
        </p:nvSpPr>
        <p:spPr>
          <a:xfrm>
            <a:off x="1207008" y="4484375"/>
            <a:ext cx="1179576" cy="1179576"/>
          </a:xfrm>
          <a:prstGeom prst="ellipse">
            <a:avLst/>
          </a:prstGeom>
          <a:ln>
            <a:solidFill>
              <a:schemeClr val="tx2"/>
            </a:solidFill>
          </a:ln>
        </p:spPr>
        <p:txBody>
          <a:bodyPr rtlCol="0" anchor="ctr" anchorCtr="0">
            <a:normAutofit/>
          </a:bodyPr>
          <a:lstStyle>
            <a:lvl1pPr marL="0" indent="0" algn="ctr">
              <a:buNone/>
              <a:defRPr sz="1400">
                <a:solidFill>
                  <a:schemeClr val="bg1"/>
                </a:solidFill>
              </a:defRPr>
            </a:lvl1pPr>
          </a:lstStyle>
          <a:p>
            <a:pPr rtl="0"/>
            <a:r>
              <a:rPr lang="es-ES" noProof="0"/>
              <a:t>Haga clic en el icono para agregar una imagen</a:t>
            </a:r>
            <a:endParaRPr lang="es-MX" noProof="0" dirty="0"/>
          </a:p>
        </p:txBody>
      </p:sp>
      <p:sp>
        <p:nvSpPr>
          <p:cNvPr id="74" name="Marcador de texto 2">
            <a:extLst>
              <a:ext uri="{FF2B5EF4-FFF2-40B4-BE49-F238E27FC236}">
                <a16:creationId xmlns:a16="http://schemas.microsoft.com/office/drawing/2014/main" id="{59FC5F10-BCA0-4110-AEDF-4A9729F7FDF3}"/>
              </a:ext>
            </a:extLst>
          </p:cNvPr>
          <p:cNvSpPr>
            <a:spLocks noGrp="1"/>
          </p:cNvSpPr>
          <p:nvPr>
            <p:ph type="body" idx="80" hasCustomPrompt="1"/>
          </p:nvPr>
        </p:nvSpPr>
        <p:spPr>
          <a:xfrm>
            <a:off x="6072016" y="4675444"/>
            <a:ext cx="1908000" cy="612438"/>
          </a:xfrm>
        </p:spPr>
        <p:txBody>
          <a:bodyPr lIns="0" tIns="0" rIns="0" bIns="0" rtlCol="0" anchor="b">
            <a:normAutofit/>
          </a:bodyPr>
          <a:lstStyle>
            <a:lvl1pPr marL="0" indent="0" algn="l">
              <a:buFont typeface="Arial" panose="020B0604020202020204" pitchFamily="34" charse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75" name="Marcador de texto 11">
            <a:extLst>
              <a:ext uri="{FF2B5EF4-FFF2-40B4-BE49-F238E27FC236}">
                <a16:creationId xmlns:a16="http://schemas.microsoft.com/office/drawing/2014/main" id="{D74DE44D-21EB-4B7D-A729-0564A65C12D5}"/>
              </a:ext>
            </a:extLst>
          </p:cNvPr>
          <p:cNvSpPr>
            <a:spLocks noGrp="1"/>
          </p:cNvSpPr>
          <p:nvPr>
            <p:ph type="body" sz="quarter" idx="81"/>
          </p:nvPr>
        </p:nvSpPr>
        <p:spPr>
          <a:xfrm>
            <a:off x="6072016" y="5333856"/>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76" name="Marcador de posición de imagen 10">
            <a:extLst>
              <a:ext uri="{FF2B5EF4-FFF2-40B4-BE49-F238E27FC236}">
                <a16:creationId xmlns:a16="http://schemas.microsoft.com/office/drawing/2014/main" id="{9F70A0CC-AF4B-47BB-A8FA-067E7844751E}"/>
              </a:ext>
            </a:extLst>
          </p:cNvPr>
          <p:cNvSpPr>
            <a:spLocks noGrp="1"/>
          </p:cNvSpPr>
          <p:nvPr>
            <p:ph type="pic" sz="quarter" idx="82"/>
          </p:nvPr>
        </p:nvSpPr>
        <p:spPr>
          <a:xfrm>
            <a:off x="4744851" y="4484375"/>
            <a:ext cx="1179576" cy="1179576"/>
          </a:xfrm>
          <a:prstGeom prst="ellipse">
            <a:avLst/>
          </a:prstGeom>
          <a:ln>
            <a:solidFill>
              <a:schemeClr val="tx2"/>
            </a:solidFill>
          </a:ln>
        </p:spPr>
        <p:txBody>
          <a:bodyPr rtlCol="0" anchor="ctr" anchorCtr="0">
            <a:normAutofit/>
          </a:bodyPr>
          <a:lstStyle>
            <a:lvl1pPr marL="0" indent="0" algn="ctr">
              <a:buNone/>
              <a:defRPr sz="1400">
                <a:solidFill>
                  <a:schemeClr val="bg1"/>
                </a:solidFill>
              </a:defRPr>
            </a:lvl1pPr>
          </a:lstStyle>
          <a:p>
            <a:pPr rtl="0"/>
            <a:r>
              <a:rPr lang="es-ES" noProof="0"/>
              <a:t>Haga clic en el icono para agregar una imagen</a:t>
            </a:r>
            <a:endParaRPr lang="es-MX" noProof="0" dirty="0"/>
          </a:p>
        </p:txBody>
      </p:sp>
      <p:sp>
        <p:nvSpPr>
          <p:cNvPr id="77" name="Marcador de texto 2">
            <a:extLst>
              <a:ext uri="{FF2B5EF4-FFF2-40B4-BE49-F238E27FC236}">
                <a16:creationId xmlns:a16="http://schemas.microsoft.com/office/drawing/2014/main" id="{9F607D0D-855E-4436-857B-20E66E881082}"/>
              </a:ext>
            </a:extLst>
          </p:cNvPr>
          <p:cNvSpPr>
            <a:spLocks noGrp="1"/>
          </p:cNvSpPr>
          <p:nvPr>
            <p:ph type="body" idx="83" hasCustomPrompt="1"/>
          </p:nvPr>
        </p:nvSpPr>
        <p:spPr>
          <a:xfrm>
            <a:off x="9516223" y="4675444"/>
            <a:ext cx="1908000" cy="612438"/>
          </a:xfrm>
        </p:spPr>
        <p:txBody>
          <a:bodyPr lIns="0" tIns="0" rIns="0" bIns="0" rtlCol="0" anchor="b">
            <a:normAutofit/>
          </a:bodyPr>
          <a:lstStyle>
            <a:lvl1pPr marL="0" indent="0" algn="l">
              <a:buFont typeface="Arial" panose="020B0604020202020204" pitchFamily="34" charse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78" name="Marcador de texto 11">
            <a:extLst>
              <a:ext uri="{FF2B5EF4-FFF2-40B4-BE49-F238E27FC236}">
                <a16:creationId xmlns:a16="http://schemas.microsoft.com/office/drawing/2014/main" id="{10099025-C128-45B2-90F6-5ABA8380C6C8}"/>
              </a:ext>
            </a:extLst>
          </p:cNvPr>
          <p:cNvSpPr>
            <a:spLocks noGrp="1"/>
          </p:cNvSpPr>
          <p:nvPr>
            <p:ph type="body" sz="quarter" idx="84"/>
          </p:nvPr>
        </p:nvSpPr>
        <p:spPr>
          <a:xfrm>
            <a:off x="9516223" y="5333856"/>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79" name="Marcador de posición de imagen 10">
            <a:extLst>
              <a:ext uri="{FF2B5EF4-FFF2-40B4-BE49-F238E27FC236}">
                <a16:creationId xmlns:a16="http://schemas.microsoft.com/office/drawing/2014/main" id="{019F774E-7063-44F5-AE2D-146FCBD9B4C4}"/>
              </a:ext>
            </a:extLst>
          </p:cNvPr>
          <p:cNvSpPr>
            <a:spLocks noGrp="1"/>
          </p:cNvSpPr>
          <p:nvPr>
            <p:ph type="pic" sz="quarter" idx="85"/>
          </p:nvPr>
        </p:nvSpPr>
        <p:spPr>
          <a:xfrm>
            <a:off x="8189058" y="4484375"/>
            <a:ext cx="1179576" cy="1179576"/>
          </a:xfrm>
          <a:prstGeom prst="ellipse">
            <a:avLst/>
          </a:prstGeom>
          <a:ln>
            <a:solidFill>
              <a:schemeClr val="tx2"/>
            </a:solidFill>
          </a:ln>
        </p:spPr>
        <p:txBody>
          <a:bodyPr rtlCol="0" anchor="ctr" anchorCtr="0">
            <a:normAutofit/>
          </a:bodyPr>
          <a:lstStyle>
            <a:lvl1pPr marL="0" indent="0" algn="ctr">
              <a:buNone/>
              <a:defRPr sz="1400">
                <a:solidFill>
                  <a:schemeClr val="bg1"/>
                </a:solidFill>
              </a:defRPr>
            </a:lvl1pPr>
          </a:lstStyle>
          <a:p>
            <a:pPr rtl="0"/>
            <a:r>
              <a:rPr lang="es-ES" noProof="0"/>
              <a:t>Haga clic en el icono para agregar una imagen</a:t>
            </a:r>
            <a:endParaRPr lang="es-MX" noProof="0" dirty="0"/>
          </a:p>
        </p:txBody>
      </p:sp>
      <p:sp>
        <p:nvSpPr>
          <p:cNvPr id="81" name="Marcador de posición de imagen 11">
            <a:extLst>
              <a:ext uri="{FF2B5EF4-FFF2-40B4-BE49-F238E27FC236}">
                <a16:creationId xmlns:a16="http://schemas.microsoft.com/office/drawing/2014/main" id="{FA89EF75-E798-40D3-897E-2FAC5108B5A5}"/>
              </a:ext>
            </a:extLst>
          </p:cNvPr>
          <p:cNvSpPr>
            <a:spLocks noGrp="1"/>
          </p:cNvSpPr>
          <p:nvPr>
            <p:ph type="pic" sz="quarter" idx="50"/>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s-ES" noProof="0"/>
              <a:t>Haga clic en el icono para agregar una imagen</a:t>
            </a:r>
            <a:endParaRPr lang="es-MX" noProof="0" dirty="0"/>
          </a:p>
        </p:txBody>
      </p:sp>
    </p:spTree>
    <p:extLst>
      <p:ext uri="{BB962C8B-B14F-4D97-AF65-F5344CB8AC3E}">
        <p14:creationId xmlns:p14="http://schemas.microsoft.com/office/powerpoint/2010/main" val="2096906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cabezado de sección con logotip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4A7E2F25-E114-4A75-B5B3-F09D555DDFF8}"/>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9" name="Rectángulo 8">
            <a:extLst>
              <a:ext uri="{FF2B5EF4-FFF2-40B4-BE49-F238E27FC236}">
                <a16:creationId xmlns:a16="http://schemas.microsoft.com/office/drawing/2014/main" id="{509BEFEA-934B-49DB-9A67-071B716E9BCC}"/>
              </a:ext>
            </a:extLst>
          </p:cNvPr>
          <p:cNvSpPr/>
          <p:nvPr userDrawn="1"/>
        </p:nvSpPr>
        <p:spPr>
          <a:xfrm>
            <a:off x="6769608" y="0"/>
            <a:ext cx="54223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 name="Título 1">
            <a:extLst>
              <a:ext uri="{FF2B5EF4-FFF2-40B4-BE49-F238E27FC236}">
                <a16:creationId xmlns:a16="http://schemas.microsoft.com/office/drawing/2014/main" id="{7D86D2BD-969D-4473-8460-B0377486ABC0}"/>
              </a:ext>
            </a:extLst>
          </p:cNvPr>
          <p:cNvSpPr>
            <a:spLocks noGrp="1"/>
          </p:cNvSpPr>
          <p:nvPr>
            <p:ph type="title" hasCustomPrompt="1"/>
          </p:nvPr>
        </p:nvSpPr>
        <p:spPr>
          <a:xfrm>
            <a:off x="7235826" y="3924940"/>
            <a:ext cx="4116387" cy="1740445"/>
          </a:xfrm>
        </p:spPr>
        <p:txBody>
          <a:bodyPr lIns="0" tIns="0" rIns="0" bIns="0" rtlCol="0" anchor="b" anchorCtr="0">
            <a:noAutofit/>
          </a:bodyPr>
          <a:lstStyle>
            <a:lvl1pPr algn="r">
              <a:defRPr sz="5500" b="1"/>
            </a:lvl1pPr>
          </a:lstStyle>
          <a:p>
            <a:pPr rtl="0"/>
            <a:r>
              <a:rPr lang="es-MX" noProof="0" dirty="0"/>
              <a:t>Título de presentación</a:t>
            </a:r>
          </a:p>
        </p:txBody>
      </p:sp>
      <p:sp>
        <p:nvSpPr>
          <p:cNvPr id="10" name="Marcador de posición de imagen 11">
            <a:extLst>
              <a:ext uri="{FF2B5EF4-FFF2-40B4-BE49-F238E27FC236}">
                <a16:creationId xmlns:a16="http://schemas.microsoft.com/office/drawing/2014/main" id="{2B65509E-400D-48FF-845C-D88E53CDAF9C}"/>
              </a:ext>
            </a:extLst>
          </p:cNvPr>
          <p:cNvSpPr>
            <a:spLocks noGrp="1"/>
          </p:cNvSpPr>
          <p:nvPr>
            <p:ph type="pic" sz="quarter" idx="13"/>
          </p:nvPr>
        </p:nvSpPr>
        <p:spPr>
          <a:xfrm>
            <a:off x="8965413" y="851603"/>
            <a:ext cx="2386800" cy="486000"/>
          </a:xfrm>
          <a:prstGeom prst="roundRect">
            <a:avLst/>
          </a:prstGeom>
        </p:spPr>
        <p:txBody>
          <a:bodyPr rtlCol="0" anchor="ctr" anchorCtr="0">
            <a:normAutofit/>
          </a:bodyPr>
          <a:lstStyle>
            <a:lvl1pPr marL="0" indent="0" algn="ctr">
              <a:buNone/>
              <a:defRPr sz="1600">
                <a:solidFill>
                  <a:schemeClr val="bg1"/>
                </a:solidFill>
              </a:defRPr>
            </a:lvl1pPr>
          </a:lstStyle>
          <a:p>
            <a:pPr rtl="0"/>
            <a:r>
              <a:rPr lang="es-ES" noProof="0"/>
              <a:t>Haga clic en el icono para agregar una imagen</a:t>
            </a:r>
            <a:endParaRPr lang="es-MX" noProof="0" dirty="0"/>
          </a:p>
        </p:txBody>
      </p:sp>
      <p:sp>
        <p:nvSpPr>
          <p:cNvPr id="11" name="Subtítulo 2">
            <a:extLst>
              <a:ext uri="{FF2B5EF4-FFF2-40B4-BE49-F238E27FC236}">
                <a16:creationId xmlns:a16="http://schemas.microsoft.com/office/drawing/2014/main" id="{1124E491-FFE2-4D91-8211-BFEB67FC40B9}"/>
              </a:ext>
            </a:extLst>
          </p:cNvPr>
          <p:cNvSpPr>
            <a:spLocks noGrp="1"/>
          </p:cNvSpPr>
          <p:nvPr>
            <p:ph type="subTitle" idx="1" hasCustomPrompt="1"/>
          </p:nvPr>
        </p:nvSpPr>
        <p:spPr>
          <a:xfrm>
            <a:off x="7235826" y="5681266"/>
            <a:ext cx="4116387" cy="400081"/>
          </a:xfrm>
        </p:spPr>
        <p:txBody>
          <a:bodyPr lIns="0" tIns="0" rIns="0" bIns="0" rtlCol="0" anchor="b" anchorCtr="0">
            <a:normAutofit/>
          </a:bodyPr>
          <a:lstStyle>
            <a:lvl1pPr marL="0" indent="0" algn="r">
              <a:buNone/>
              <a:defRPr sz="28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MX" noProof="0" dirty="0"/>
              <a:t>Escribe el subtítulo aquí</a:t>
            </a:r>
          </a:p>
        </p:txBody>
      </p:sp>
    </p:spTree>
    <p:extLst>
      <p:ext uri="{BB962C8B-B14F-4D97-AF65-F5344CB8AC3E}">
        <p14:creationId xmlns:p14="http://schemas.microsoft.com/office/powerpoint/2010/main" val="34209518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seño subtítulo del gráfico">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43" name="Rectángulo 42">
            <a:extLst>
              <a:ext uri="{FF2B5EF4-FFF2-40B4-BE49-F238E27FC236}">
                <a16:creationId xmlns:a16="http://schemas.microsoft.com/office/drawing/2014/main" id="{A4A87ED0-1555-4955-AB1F-016220F037D5}"/>
              </a:ext>
            </a:extLst>
          </p:cNvPr>
          <p:cNvSpPr/>
          <p:nvPr userDrawn="1"/>
        </p:nvSpPr>
        <p:spPr>
          <a:xfrm>
            <a:off x="0" y="-24971"/>
            <a:ext cx="12192000" cy="685799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6" name="Rectángulo 5">
            <a:extLst>
              <a:ext uri="{FF2B5EF4-FFF2-40B4-BE49-F238E27FC236}">
                <a16:creationId xmlns:a16="http://schemas.microsoft.com/office/drawing/2014/main" id="{DD60033C-E502-4C97-87DB-99F01B55681B}"/>
              </a:ext>
            </a:extLst>
          </p:cNvPr>
          <p:cNvSpPr/>
          <p:nvPr userDrawn="1"/>
        </p:nvSpPr>
        <p:spPr>
          <a:xfrm>
            <a:off x="0" y="2660904"/>
            <a:ext cx="12192000" cy="4197096"/>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 name="Título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rtlCol="0" anchor="b" anchorCtr="0"/>
          <a:lstStyle/>
          <a:p>
            <a:pPr rtl="0"/>
            <a:r>
              <a:rPr lang="es-ES" noProof="0"/>
              <a:t>Haga clic para modificar el estilo de título del patrón</a:t>
            </a:r>
            <a:endParaRPr lang="es-MX" noProof="0" dirty="0"/>
          </a:p>
        </p:txBody>
      </p:sp>
      <p:sp>
        <p:nvSpPr>
          <p:cNvPr id="3" name="Marcador de fecha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1E86FC68-146E-4196-96F2-A9D4142BBB88}" type="datetime1">
              <a:rPr lang="es-MX" noProof="0" smtClean="0"/>
              <a:t>16/03/2023</a:t>
            </a:fld>
            <a:endParaRPr lang="es-MX" noProof="0" dirty="0"/>
          </a:p>
        </p:txBody>
      </p:sp>
      <p:sp>
        <p:nvSpPr>
          <p:cNvPr id="4" name="Marcador de pie de página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es-MX" noProof="0" dirty="0"/>
              <a:t>AGREGAR UN PIE DE PÁGINA</a:t>
            </a:r>
          </a:p>
        </p:txBody>
      </p:sp>
      <p:sp>
        <p:nvSpPr>
          <p:cNvPr id="5" name="Marcador de número de diapositiva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es-MX" noProof="0" smtClean="0"/>
              <a:t>‹Nº›</a:t>
            </a:fld>
            <a:endParaRPr lang="es-MX" noProof="0" dirty="0"/>
          </a:p>
        </p:txBody>
      </p:sp>
      <p:sp>
        <p:nvSpPr>
          <p:cNvPr id="31" name="Marcador de texto 2">
            <a:extLst>
              <a:ext uri="{FF2B5EF4-FFF2-40B4-BE49-F238E27FC236}">
                <a16:creationId xmlns:a16="http://schemas.microsoft.com/office/drawing/2014/main" id="{E65875B3-5DCE-417D-9AF6-8A9319DAF12F}"/>
              </a:ext>
            </a:extLst>
          </p:cNvPr>
          <p:cNvSpPr>
            <a:spLocks noGrp="1"/>
          </p:cNvSpPr>
          <p:nvPr>
            <p:ph type="body" idx="60" hasCustomPrompt="1"/>
          </p:nvPr>
        </p:nvSpPr>
        <p:spPr>
          <a:xfrm>
            <a:off x="5389917" y="3744378"/>
            <a:ext cx="1908000" cy="280200"/>
          </a:xfrm>
        </p:spPr>
        <p:txBody>
          <a:bodyPr lIns="0" tIns="0" rIns="0" bIns="0" rtlCol="0" anchor="b">
            <a:normAutofit/>
          </a:bodyPr>
          <a:lstStyle>
            <a:lvl1pPr marL="0" indent="0" algn="l">
              <a:buFont typeface="Arial" panose="020B0604020202020204" pitchFamily="34" charset="0"/>
              <a:buNone/>
              <a:defRPr sz="22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32" name="Marcador de texto 11">
            <a:extLst>
              <a:ext uri="{FF2B5EF4-FFF2-40B4-BE49-F238E27FC236}">
                <a16:creationId xmlns:a16="http://schemas.microsoft.com/office/drawing/2014/main" id="{57610FCE-66D7-48F6-8133-2F14CEABF03C}"/>
              </a:ext>
            </a:extLst>
          </p:cNvPr>
          <p:cNvSpPr>
            <a:spLocks noGrp="1"/>
          </p:cNvSpPr>
          <p:nvPr>
            <p:ph type="body" sz="quarter" idx="61"/>
          </p:nvPr>
        </p:nvSpPr>
        <p:spPr>
          <a:xfrm>
            <a:off x="5389917" y="4070552"/>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44" name="Marcador de texto 2">
            <a:extLst>
              <a:ext uri="{FF2B5EF4-FFF2-40B4-BE49-F238E27FC236}">
                <a16:creationId xmlns:a16="http://schemas.microsoft.com/office/drawing/2014/main" id="{A5B0328E-C8F6-40C1-8E47-5E04F8C378BC}"/>
              </a:ext>
            </a:extLst>
          </p:cNvPr>
          <p:cNvSpPr>
            <a:spLocks noGrp="1"/>
          </p:cNvSpPr>
          <p:nvPr>
            <p:ph type="body" idx="71" hasCustomPrompt="1"/>
          </p:nvPr>
        </p:nvSpPr>
        <p:spPr>
          <a:xfrm>
            <a:off x="7424934" y="3744378"/>
            <a:ext cx="1908000" cy="280200"/>
          </a:xfrm>
        </p:spPr>
        <p:txBody>
          <a:bodyPr lIns="0" tIns="0" rIns="0" bIns="0" rtlCol="0" anchor="b">
            <a:normAutofit/>
          </a:bodyPr>
          <a:lstStyle>
            <a:lvl1pPr marL="0" indent="0" algn="l">
              <a:buFont typeface="Arial" panose="020B0604020202020204" pitchFamily="34" charset="0"/>
              <a:buNone/>
              <a:defRPr sz="22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45" name="Marcador de texto 11">
            <a:extLst>
              <a:ext uri="{FF2B5EF4-FFF2-40B4-BE49-F238E27FC236}">
                <a16:creationId xmlns:a16="http://schemas.microsoft.com/office/drawing/2014/main" id="{FA001AE7-4E42-42A6-9347-729901FA288B}"/>
              </a:ext>
            </a:extLst>
          </p:cNvPr>
          <p:cNvSpPr>
            <a:spLocks noGrp="1"/>
          </p:cNvSpPr>
          <p:nvPr>
            <p:ph type="body" sz="quarter" idx="72"/>
          </p:nvPr>
        </p:nvSpPr>
        <p:spPr>
          <a:xfrm>
            <a:off x="7424934" y="4070552"/>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50" name="Marcador de texto 2">
            <a:extLst>
              <a:ext uri="{FF2B5EF4-FFF2-40B4-BE49-F238E27FC236}">
                <a16:creationId xmlns:a16="http://schemas.microsoft.com/office/drawing/2014/main" id="{42536D59-8909-4D52-8F15-FBD7DDF9B649}"/>
              </a:ext>
            </a:extLst>
          </p:cNvPr>
          <p:cNvSpPr>
            <a:spLocks noGrp="1"/>
          </p:cNvSpPr>
          <p:nvPr>
            <p:ph type="body" idx="74" hasCustomPrompt="1"/>
          </p:nvPr>
        </p:nvSpPr>
        <p:spPr>
          <a:xfrm>
            <a:off x="9459951" y="3744378"/>
            <a:ext cx="1908000" cy="280200"/>
          </a:xfrm>
        </p:spPr>
        <p:txBody>
          <a:bodyPr lIns="0" tIns="0" rIns="0" bIns="0" rtlCol="0" anchor="b">
            <a:normAutofit/>
          </a:bodyPr>
          <a:lstStyle>
            <a:lvl1pPr marL="0" indent="0" algn="l">
              <a:buFont typeface="Arial" panose="020B0604020202020204" pitchFamily="34" charset="0"/>
              <a:buNone/>
              <a:defRPr sz="22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51" name="Marcador de texto 11">
            <a:extLst>
              <a:ext uri="{FF2B5EF4-FFF2-40B4-BE49-F238E27FC236}">
                <a16:creationId xmlns:a16="http://schemas.microsoft.com/office/drawing/2014/main" id="{2222413B-A6E3-48FA-8BD0-7B34247C7881}"/>
              </a:ext>
            </a:extLst>
          </p:cNvPr>
          <p:cNvSpPr>
            <a:spLocks noGrp="1"/>
          </p:cNvSpPr>
          <p:nvPr>
            <p:ph type="body" sz="quarter" idx="75"/>
          </p:nvPr>
        </p:nvSpPr>
        <p:spPr>
          <a:xfrm>
            <a:off x="9459951" y="4070552"/>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29" name="Marcador de texto 2">
            <a:extLst>
              <a:ext uri="{FF2B5EF4-FFF2-40B4-BE49-F238E27FC236}">
                <a16:creationId xmlns:a16="http://schemas.microsoft.com/office/drawing/2014/main" id="{4D76DCFE-3432-4A5F-955D-7561AB292330}"/>
              </a:ext>
            </a:extLst>
          </p:cNvPr>
          <p:cNvSpPr>
            <a:spLocks noGrp="1"/>
          </p:cNvSpPr>
          <p:nvPr>
            <p:ph type="body" idx="76" hasCustomPrompt="1"/>
          </p:nvPr>
        </p:nvSpPr>
        <p:spPr>
          <a:xfrm>
            <a:off x="5389917" y="4784422"/>
            <a:ext cx="1908000" cy="280200"/>
          </a:xfrm>
        </p:spPr>
        <p:txBody>
          <a:bodyPr lIns="0" tIns="0" rIns="0" bIns="0" rtlCol="0" anchor="b">
            <a:normAutofit/>
          </a:bodyPr>
          <a:lstStyle>
            <a:lvl1pPr marL="0" indent="0" algn="l">
              <a:buFont typeface="Arial" panose="020B0604020202020204" pitchFamily="34" charset="0"/>
              <a:buNone/>
              <a:defRPr sz="22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30" name="Marcador de texto 11">
            <a:extLst>
              <a:ext uri="{FF2B5EF4-FFF2-40B4-BE49-F238E27FC236}">
                <a16:creationId xmlns:a16="http://schemas.microsoft.com/office/drawing/2014/main" id="{11F291FA-EABF-4C0D-AF94-B7A47A81ECED}"/>
              </a:ext>
            </a:extLst>
          </p:cNvPr>
          <p:cNvSpPr>
            <a:spLocks noGrp="1"/>
          </p:cNvSpPr>
          <p:nvPr>
            <p:ph type="body" sz="quarter" idx="77"/>
          </p:nvPr>
        </p:nvSpPr>
        <p:spPr>
          <a:xfrm>
            <a:off x="5389917" y="5110596"/>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33" name="Marcador de texto 2">
            <a:extLst>
              <a:ext uri="{FF2B5EF4-FFF2-40B4-BE49-F238E27FC236}">
                <a16:creationId xmlns:a16="http://schemas.microsoft.com/office/drawing/2014/main" id="{922A983C-97ED-4D4F-90B9-78A07353BC8F}"/>
              </a:ext>
            </a:extLst>
          </p:cNvPr>
          <p:cNvSpPr>
            <a:spLocks noGrp="1"/>
          </p:cNvSpPr>
          <p:nvPr>
            <p:ph type="body" idx="78" hasCustomPrompt="1"/>
          </p:nvPr>
        </p:nvSpPr>
        <p:spPr>
          <a:xfrm>
            <a:off x="7424934" y="4784422"/>
            <a:ext cx="1908000" cy="280200"/>
          </a:xfrm>
        </p:spPr>
        <p:txBody>
          <a:bodyPr lIns="0" tIns="0" rIns="0" bIns="0" rtlCol="0" anchor="b">
            <a:normAutofit/>
          </a:bodyPr>
          <a:lstStyle>
            <a:lvl1pPr marL="0" indent="0" algn="l">
              <a:buFont typeface="Arial" panose="020B0604020202020204" pitchFamily="34" charset="0"/>
              <a:buNone/>
              <a:defRPr sz="22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35" name="Marcador de texto 11">
            <a:extLst>
              <a:ext uri="{FF2B5EF4-FFF2-40B4-BE49-F238E27FC236}">
                <a16:creationId xmlns:a16="http://schemas.microsoft.com/office/drawing/2014/main" id="{FD1E7350-7D86-49FC-8701-EE982A922CD1}"/>
              </a:ext>
            </a:extLst>
          </p:cNvPr>
          <p:cNvSpPr>
            <a:spLocks noGrp="1"/>
          </p:cNvSpPr>
          <p:nvPr>
            <p:ph type="body" sz="quarter" idx="79"/>
          </p:nvPr>
        </p:nvSpPr>
        <p:spPr>
          <a:xfrm>
            <a:off x="7424934" y="5110596"/>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36" name="Marcador de texto 2">
            <a:extLst>
              <a:ext uri="{FF2B5EF4-FFF2-40B4-BE49-F238E27FC236}">
                <a16:creationId xmlns:a16="http://schemas.microsoft.com/office/drawing/2014/main" id="{BD11603C-59B8-4FC2-97A6-FA9D7C86E67F}"/>
              </a:ext>
            </a:extLst>
          </p:cNvPr>
          <p:cNvSpPr>
            <a:spLocks noGrp="1"/>
          </p:cNvSpPr>
          <p:nvPr>
            <p:ph type="body" idx="80" hasCustomPrompt="1"/>
          </p:nvPr>
        </p:nvSpPr>
        <p:spPr>
          <a:xfrm>
            <a:off x="9459951" y="4784422"/>
            <a:ext cx="1908000" cy="280200"/>
          </a:xfrm>
        </p:spPr>
        <p:txBody>
          <a:bodyPr lIns="0" tIns="0" rIns="0" bIns="0" rtlCol="0" anchor="b">
            <a:normAutofit/>
          </a:bodyPr>
          <a:lstStyle>
            <a:lvl1pPr marL="0" indent="0" algn="l">
              <a:buFont typeface="Arial" panose="020B0604020202020204" pitchFamily="34" charset="0"/>
              <a:buNone/>
              <a:defRPr sz="22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37" name="Marcador de texto 11">
            <a:extLst>
              <a:ext uri="{FF2B5EF4-FFF2-40B4-BE49-F238E27FC236}">
                <a16:creationId xmlns:a16="http://schemas.microsoft.com/office/drawing/2014/main" id="{6E490732-5FB8-4E3E-9D69-E5406F92F7FB}"/>
              </a:ext>
            </a:extLst>
          </p:cNvPr>
          <p:cNvSpPr>
            <a:spLocks noGrp="1"/>
          </p:cNvSpPr>
          <p:nvPr>
            <p:ph type="body" sz="quarter" idx="81"/>
          </p:nvPr>
        </p:nvSpPr>
        <p:spPr>
          <a:xfrm>
            <a:off x="9459951" y="5110596"/>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9" name="Rectángulo 8">
            <a:extLst>
              <a:ext uri="{FF2B5EF4-FFF2-40B4-BE49-F238E27FC236}">
                <a16:creationId xmlns:a16="http://schemas.microsoft.com/office/drawing/2014/main" id="{E86A0EC4-BC37-4FC9-9F26-E3C1334A4C34}"/>
              </a:ext>
            </a:extLst>
          </p:cNvPr>
          <p:cNvSpPr/>
          <p:nvPr userDrawn="1"/>
        </p:nvSpPr>
        <p:spPr>
          <a:xfrm>
            <a:off x="5381032" y="3305997"/>
            <a:ext cx="265176" cy="266400"/>
          </a:xfrm>
          <a:prstGeom prst="rect">
            <a:avLst/>
          </a:prstGeom>
          <a:solidFill>
            <a:srgbClr val="21468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noProof="0" dirty="0"/>
          </a:p>
        </p:txBody>
      </p:sp>
      <p:sp>
        <p:nvSpPr>
          <p:cNvPr id="38" name="Rectángulo 37">
            <a:extLst>
              <a:ext uri="{FF2B5EF4-FFF2-40B4-BE49-F238E27FC236}">
                <a16:creationId xmlns:a16="http://schemas.microsoft.com/office/drawing/2014/main" id="{81BD5238-9183-4891-90FE-BFADE39D52EE}"/>
              </a:ext>
            </a:extLst>
          </p:cNvPr>
          <p:cNvSpPr/>
          <p:nvPr userDrawn="1"/>
        </p:nvSpPr>
        <p:spPr>
          <a:xfrm>
            <a:off x="7416049" y="3305997"/>
            <a:ext cx="265176" cy="266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noProof="0" dirty="0"/>
          </a:p>
        </p:txBody>
      </p:sp>
      <p:sp>
        <p:nvSpPr>
          <p:cNvPr id="39" name="Rectángulo 38">
            <a:extLst>
              <a:ext uri="{FF2B5EF4-FFF2-40B4-BE49-F238E27FC236}">
                <a16:creationId xmlns:a16="http://schemas.microsoft.com/office/drawing/2014/main" id="{92B2D4CE-3326-4F5C-847C-7ADD21460FA5}"/>
              </a:ext>
            </a:extLst>
          </p:cNvPr>
          <p:cNvSpPr/>
          <p:nvPr userDrawn="1"/>
        </p:nvSpPr>
        <p:spPr>
          <a:xfrm>
            <a:off x="9451066" y="3305997"/>
            <a:ext cx="265176" cy="266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noProof="0" dirty="0"/>
          </a:p>
        </p:txBody>
      </p:sp>
      <p:sp>
        <p:nvSpPr>
          <p:cNvPr id="40" name="Rectángulo 39">
            <a:extLst>
              <a:ext uri="{FF2B5EF4-FFF2-40B4-BE49-F238E27FC236}">
                <a16:creationId xmlns:a16="http://schemas.microsoft.com/office/drawing/2014/main" id="{CBFBD00C-155A-4E35-84F8-6154CA214B93}"/>
              </a:ext>
            </a:extLst>
          </p:cNvPr>
          <p:cNvSpPr/>
          <p:nvPr userDrawn="1"/>
        </p:nvSpPr>
        <p:spPr>
          <a:xfrm>
            <a:off x="5381032" y="4401622"/>
            <a:ext cx="265176" cy="266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noProof="0" dirty="0"/>
          </a:p>
        </p:txBody>
      </p:sp>
      <p:sp>
        <p:nvSpPr>
          <p:cNvPr id="41" name="Rectángulo 40">
            <a:extLst>
              <a:ext uri="{FF2B5EF4-FFF2-40B4-BE49-F238E27FC236}">
                <a16:creationId xmlns:a16="http://schemas.microsoft.com/office/drawing/2014/main" id="{B80A9D06-023A-4BEC-A29D-DB94D1C5D09B}"/>
              </a:ext>
            </a:extLst>
          </p:cNvPr>
          <p:cNvSpPr/>
          <p:nvPr userDrawn="1"/>
        </p:nvSpPr>
        <p:spPr>
          <a:xfrm>
            <a:off x="7416049" y="4401622"/>
            <a:ext cx="265176" cy="266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noProof="0" dirty="0"/>
          </a:p>
        </p:txBody>
      </p:sp>
      <p:sp>
        <p:nvSpPr>
          <p:cNvPr id="42" name="Rectángulo 41">
            <a:extLst>
              <a:ext uri="{FF2B5EF4-FFF2-40B4-BE49-F238E27FC236}">
                <a16:creationId xmlns:a16="http://schemas.microsoft.com/office/drawing/2014/main" id="{B7783EDA-47B1-4EE9-9DF1-72DA4FBB6EBB}"/>
              </a:ext>
            </a:extLst>
          </p:cNvPr>
          <p:cNvSpPr/>
          <p:nvPr userDrawn="1"/>
        </p:nvSpPr>
        <p:spPr>
          <a:xfrm>
            <a:off x="9451066" y="4401622"/>
            <a:ext cx="265176" cy="266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noProof="0" dirty="0"/>
          </a:p>
        </p:txBody>
      </p:sp>
      <p:sp>
        <p:nvSpPr>
          <p:cNvPr id="12" name="Marcador de posición de gráfico 11">
            <a:extLst>
              <a:ext uri="{FF2B5EF4-FFF2-40B4-BE49-F238E27FC236}">
                <a16:creationId xmlns:a16="http://schemas.microsoft.com/office/drawing/2014/main" id="{0A6297C2-03D3-4827-8174-BFCF830BF105}"/>
              </a:ext>
            </a:extLst>
          </p:cNvPr>
          <p:cNvSpPr>
            <a:spLocks noGrp="1"/>
          </p:cNvSpPr>
          <p:nvPr>
            <p:ph type="chart" sz="quarter" idx="82"/>
          </p:nvPr>
        </p:nvSpPr>
        <p:spPr>
          <a:xfrm>
            <a:off x="839788" y="2039527"/>
            <a:ext cx="4110037" cy="3284948"/>
          </a:xfrm>
        </p:spPr>
        <p:txBody>
          <a:bodyPr rtlCol="0" anchor="ctr" anchorCtr="0">
            <a:normAutofit/>
          </a:bodyPr>
          <a:lstStyle>
            <a:lvl1pPr marL="0" indent="0" algn="ctr">
              <a:buNone/>
              <a:defRPr sz="1400"/>
            </a:lvl1pPr>
          </a:lstStyle>
          <a:p>
            <a:pPr rtl="0"/>
            <a:r>
              <a:rPr lang="es-ES" noProof="0"/>
              <a:t>Haga clic en el icono para agregar un gráfico</a:t>
            </a:r>
            <a:endParaRPr lang="es-MX" noProof="0" dirty="0"/>
          </a:p>
        </p:txBody>
      </p:sp>
      <p:sp>
        <p:nvSpPr>
          <p:cNvPr id="47" name="Marcador de posición de imagen 11">
            <a:extLst>
              <a:ext uri="{FF2B5EF4-FFF2-40B4-BE49-F238E27FC236}">
                <a16:creationId xmlns:a16="http://schemas.microsoft.com/office/drawing/2014/main" id="{99F0FD6D-EAFC-4719-A178-145AF6E9077F}"/>
              </a:ext>
            </a:extLst>
          </p:cNvPr>
          <p:cNvSpPr>
            <a:spLocks noGrp="1"/>
          </p:cNvSpPr>
          <p:nvPr>
            <p:ph type="pic" sz="quarter" idx="50"/>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s-ES" noProof="0"/>
              <a:t>Haga clic en el icono para agregar una imagen</a:t>
            </a:r>
            <a:endParaRPr lang="es-MX" noProof="0" dirty="0"/>
          </a:p>
        </p:txBody>
      </p:sp>
    </p:spTree>
    <p:extLst>
      <p:ext uri="{BB962C8B-B14F-4D97-AF65-F5344CB8AC3E}">
        <p14:creationId xmlns:p14="http://schemas.microsoft.com/office/powerpoint/2010/main" val="34683154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seño de texto y dos objetos">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66225329-2B3F-4E19-87FA-6CF5BB878D23}"/>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13" name="Rectángulo 12">
            <a:extLst>
              <a:ext uri="{FF2B5EF4-FFF2-40B4-BE49-F238E27FC236}">
                <a16:creationId xmlns:a16="http://schemas.microsoft.com/office/drawing/2014/main" id="{3B142097-9D10-4804-A189-9D860F05AC59}"/>
              </a:ext>
            </a:extLst>
          </p:cNvPr>
          <p:cNvSpPr/>
          <p:nvPr userDrawn="1"/>
        </p:nvSpPr>
        <p:spPr>
          <a:xfrm>
            <a:off x="0" y="2807208"/>
            <a:ext cx="12192000" cy="4050792"/>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5" name="Marcador de fecha 4">
            <a:extLst>
              <a:ext uri="{FF2B5EF4-FFF2-40B4-BE49-F238E27FC236}">
                <a16:creationId xmlns:a16="http://schemas.microsoft.com/office/drawing/2014/main" id="{C32F87FB-CCAF-450C-B1BC-067126CC6B11}"/>
              </a:ext>
            </a:extLst>
          </p:cNvPr>
          <p:cNvSpPr>
            <a:spLocks noGrp="1"/>
          </p:cNvSpPr>
          <p:nvPr>
            <p:ph type="dt" sz="half" idx="10"/>
          </p:nvPr>
        </p:nvSpPr>
        <p:spPr/>
        <p:txBody>
          <a:bodyPr rtlCol="0"/>
          <a:lstStyle/>
          <a:p>
            <a:pPr rtl="0"/>
            <a:fld id="{C7B23868-A53D-4D65-BED4-9C59F39F8FF2}" type="datetime1">
              <a:rPr lang="es-MX" noProof="0" smtClean="0"/>
              <a:t>16/03/2023</a:t>
            </a:fld>
            <a:endParaRPr lang="es-MX" noProof="0" dirty="0"/>
          </a:p>
        </p:txBody>
      </p:sp>
      <p:sp>
        <p:nvSpPr>
          <p:cNvPr id="6" name="Marcador de pie de página 5">
            <a:extLst>
              <a:ext uri="{FF2B5EF4-FFF2-40B4-BE49-F238E27FC236}">
                <a16:creationId xmlns:a16="http://schemas.microsoft.com/office/drawing/2014/main" id="{5825AABB-EED6-4CD0-A5E2-A15FCDD4119F}"/>
              </a:ext>
            </a:extLst>
          </p:cNvPr>
          <p:cNvSpPr>
            <a:spLocks noGrp="1"/>
          </p:cNvSpPr>
          <p:nvPr>
            <p:ph type="ftr" sz="quarter" idx="11"/>
          </p:nvPr>
        </p:nvSpPr>
        <p:spPr/>
        <p:txBody>
          <a:bodyPr rtlCol="0"/>
          <a:lstStyle/>
          <a:p>
            <a:pPr rtl="0"/>
            <a:r>
              <a:rPr lang="es-MX" noProof="0" dirty="0"/>
              <a:t>AGREGAR UN PIE DE PÁGINA</a:t>
            </a:r>
          </a:p>
        </p:txBody>
      </p:sp>
      <p:sp>
        <p:nvSpPr>
          <p:cNvPr id="7" name="Marcador de número de diapositiva 6">
            <a:extLst>
              <a:ext uri="{FF2B5EF4-FFF2-40B4-BE49-F238E27FC236}">
                <a16:creationId xmlns:a16="http://schemas.microsoft.com/office/drawing/2014/main" id="{5912491C-7FC6-4C1F-9912-4584E8CAA82C}"/>
              </a:ext>
            </a:extLst>
          </p:cNvPr>
          <p:cNvSpPr>
            <a:spLocks noGrp="1"/>
          </p:cNvSpPr>
          <p:nvPr>
            <p:ph type="sldNum" sz="quarter" idx="12"/>
          </p:nvPr>
        </p:nvSpPr>
        <p:spPr/>
        <p:txBody>
          <a:bodyPr rtlCol="0"/>
          <a:lstStyle/>
          <a:p>
            <a:pPr rtl="0"/>
            <a:fld id="{4950F5D8-22E1-4015-8661-E5B1FD28C2DE}" type="slidenum">
              <a:rPr lang="es-MX" noProof="0" smtClean="0"/>
              <a:t>‹Nº›</a:t>
            </a:fld>
            <a:endParaRPr lang="es-MX" noProof="0" dirty="0"/>
          </a:p>
        </p:txBody>
      </p:sp>
      <p:sp>
        <p:nvSpPr>
          <p:cNvPr id="10" name="Marcador de posición de texto 2">
            <a:extLst>
              <a:ext uri="{FF2B5EF4-FFF2-40B4-BE49-F238E27FC236}">
                <a16:creationId xmlns:a16="http://schemas.microsoft.com/office/drawing/2014/main" id="{697FFDD0-A08E-4CF1-A48B-295DE8087177}"/>
              </a:ext>
            </a:extLst>
          </p:cNvPr>
          <p:cNvSpPr>
            <a:spLocks noGrp="1"/>
          </p:cNvSpPr>
          <p:nvPr>
            <p:ph type="body" idx="1"/>
          </p:nvPr>
        </p:nvSpPr>
        <p:spPr>
          <a:xfrm>
            <a:off x="831850" y="4096261"/>
            <a:ext cx="4927266" cy="1654052"/>
          </a:xfrm>
        </p:spPr>
        <p:txBody>
          <a:bodyPr lIns="0" tIns="0" rIns="0" bIns="0" rtlCol="0">
            <a:normAutofit/>
          </a:bodyPr>
          <a:lstStyle>
            <a:lvl1pPr marL="216000" indent="-216000">
              <a:spcBef>
                <a:spcPts val="600"/>
              </a:spcBef>
              <a:buClr>
                <a:schemeClr val="bg1">
                  <a:lumMod val="50000"/>
                </a:schemeClr>
              </a:buClr>
              <a:buFont typeface="Arial" panose="020B0604020202020204" pitchFamily="34" charset="0"/>
              <a:buChar char="•"/>
              <a:defRPr sz="17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Haga clic para modificar los estilos de texto del patrón</a:t>
            </a:r>
          </a:p>
        </p:txBody>
      </p:sp>
      <p:sp>
        <p:nvSpPr>
          <p:cNvPr id="11" name="Título 1">
            <a:extLst>
              <a:ext uri="{FF2B5EF4-FFF2-40B4-BE49-F238E27FC236}">
                <a16:creationId xmlns:a16="http://schemas.microsoft.com/office/drawing/2014/main" id="{ED7430E2-DDF4-4D72-AF97-86B66F119B62}"/>
              </a:ext>
            </a:extLst>
          </p:cNvPr>
          <p:cNvSpPr>
            <a:spLocks noGrp="1"/>
          </p:cNvSpPr>
          <p:nvPr>
            <p:ph type="title"/>
          </p:nvPr>
        </p:nvSpPr>
        <p:spPr>
          <a:xfrm>
            <a:off x="838200" y="3324399"/>
            <a:ext cx="10515600" cy="636340"/>
          </a:xfrm>
        </p:spPr>
        <p:txBody>
          <a:bodyPr lIns="0" tIns="0" rIns="0" bIns="0" rtlCol="0"/>
          <a:lstStyle>
            <a:lvl1pPr>
              <a:defRPr b="1"/>
            </a:lvl1pPr>
          </a:lstStyle>
          <a:p>
            <a:pPr rtl="0"/>
            <a:r>
              <a:rPr lang="es-ES" noProof="0"/>
              <a:t>Haga clic para modificar el estilo de título del patrón</a:t>
            </a:r>
            <a:endParaRPr lang="es-MX" noProof="0" dirty="0"/>
          </a:p>
        </p:txBody>
      </p:sp>
      <p:sp>
        <p:nvSpPr>
          <p:cNvPr id="14" name="Marcador de posición de texto 2">
            <a:extLst>
              <a:ext uri="{FF2B5EF4-FFF2-40B4-BE49-F238E27FC236}">
                <a16:creationId xmlns:a16="http://schemas.microsoft.com/office/drawing/2014/main" id="{A46E1E0F-4E59-4E81-9D45-686A3E2B32EC}"/>
              </a:ext>
            </a:extLst>
          </p:cNvPr>
          <p:cNvSpPr>
            <a:spLocks noGrp="1"/>
          </p:cNvSpPr>
          <p:nvPr>
            <p:ph type="body" idx="14"/>
          </p:nvPr>
        </p:nvSpPr>
        <p:spPr>
          <a:xfrm>
            <a:off x="6424947" y="4096261"/>
            <a:ext cx="4927266" cy="1654052"/>
          </a:xfrm>
        </p:spPr>
        <p:txBody>
          <a:bodyPr lIns="0" tIns="0" rIns="0" bIns="0" rtlCol="0">
            <a:normAutofit/>
          </a:bodyPr>
          <a:lstStyle>
            <a:lvl1pPr marL="216000" indent="-216000">
              <a:spcBef>
                <a:spcPts val="600"/>
              </a:spcBef>
              <a:buClr>
                <a:schemeClr val="bg1">
                  <a:lumMod val="50000"/>
                </a:schemeClr>
              </a:buClr>
              <a:buFont typeface="Arial" panose="020B0604020202020204" pitchFamily="34" charset="0"/>
              <a:buChar char="•"/>
              <a:defRPr sz="17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Haga clic para modificar los estilos de texto del patrón</a:t>
            </a:r>
          </a:p>
        </p:txBody>
      </p:sp>
      <p:sp>
        <p:nvSpPr>
          <p:cNvPr id="15" name="Marcador de posición de imagen 11">
            <a:extLst>
              <a:ext uri="{FF2B5EF4-FFF2-40B4-BE49-F238E27FC236}">
                <a16:creationId xmlns:a16="http://schemas.microsoft.com/office/drawing/2014/main" id="{1C431EA9-1FA6-4AB8-B683-837876623C19}"/>
              </a:ext>
            </a:extLst>
          </p:cNvPr>
          <p:cNvSpPr>
            <a:spLocks noGrp="1"/>
          </p:cNvSpPr>
          <p:nvPr>
            <p:ph type="pic" sz="quarter" idx="50"/>
          </p:nvPr>
        </p:nvSpPr>
        <p:spPr>
          <a:xfrm>
            <a:off x="831850"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s-ES" noProof="0"/>
              <a:t>Haga clic en el icono para agregar una imagen</a:t>
            </a:r>
            <a:endParaRPr lang="es-MX" noProof="0" dirty="0"/>
          </a:p>
        </p:txBody>
      </p:sp>
    </p:spTree>
    <p:extLst>
      <p:ext uri="{BB962C8B-B14F-4D97-AF65-F5344CB8AC3E}">
        <p14:creationId xmlns:p14="http://schemas.microsoft.com/office/powerpoint/2010/main" val="33887147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seño de contenido de agradecimiento">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A883BD79-B5BB-43E2-BB74-F9008C3AA58F}"/>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11" name="Rectángulo 10">
            <a:extLst>
              <a:ext uri="{FF2B5EF4-FFF2-40B4-BE49-F238E27FC236}">
                <a16:creationId xmlns:a16="http://schemas.microsoft.com/office/drawing/2014/main" id="{FBC13AD7-0902-4462-AE2E-A3198854D169}"/>
              </a:ext>
            </a:extLst>
          </p:cNvPr>
          <p:cNvSpPr/>
          <p:nvPr userDrawn="1"/>
        </p:nvSpPr>
        <p:spPr>
          <a:xfrm>
            <a:off x="0" y="0"/>
            <a:ext cx="658368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 name="Título 1">
            <a:extLst>
              <a:ext uri="{FF2B5EF4-FFF2-40B4-BE49-F238E27FC236}">
                <a16:creationId xmlns:a16="http://schemas.microsoft.com/office/drawing/2014/main" id="{3CF7F729-1298-4F0B-B725-EFAD88305BF0}"/>
              </a:ext>
            </a:extLst>
          </p:cNvPr>
          <p:cNvSpPr>
            <a:spLocks noGrp="1"/>
          </p:cNvSpPr>
          <p:nvPr>
            <p:ph type="title" hasCustomPrompt="1"/>
          </p:nvPr>
        </p:nvSpPr>
        <p:spPr>
          <a:xfrm>
            <a:off x="825458" y="1514007"/>
            <a:ext cx="4585780" cy="1091078"/>
          </a:xfrm>
        </p:spPr>
        <p:txBody>
          <a:bodyPr lIns="0" tIns="0" rIns="0" bIns="0" rtlCol="0" anchor="b" anchorCtr="0">
            <a:noAutofit/>
          </a:bodyPr>
          <a:lstStyle>
            <a:lvl1pPr>
              <a:defRPr sz="5500"/>
            </a:lvl1pPr>
          </a:lstStyle>
          <a:p>
            <a:pPr rtl="0"/>
            <a:r>
              <a:rPr lang="es-MX" noProof="0" dirty="0"/>
              <a:t>Gracias.</a:t>
            </a:r>
          </a:p>
        </p:txBody>
      </p:sp>
      <p:sp>
        <p:nvSpPr>
          <p:cNvPr id="7" name="Marcador de fecha 6">
            <a:extLst>
              <a:ext uri="{FF2B5EF4-FFF2-40B4-BE49-F238E27FC236}">
                <a16:creationId xmlns:a16="http://schemas.microsoft.com/office/drawing/2014/main" id="{7AC8DEE1-3923-45D0-A00B-AD5831D56CF0}"/>
              </a:ext>
            </a:extLst>
          </p:cNvPr>
          <p:cNvSpPr>
            <a:spLocks noGrp="1"/>
          </p:cNvSpPr>
          <p:nvPr>
            <p:ph type="dt" sz="half" idx="10"/>
          </p:nvPr>
        </p:nvSpPr>
        <p:spPr/>
        <p:txBody>
          <a:bodyPr rtlCol="0"/>
          <a:lstStyle/>
          <a:p>
            <a:pPr rtl="0"/>
            <a:fld id="{95A9EF55-E4D8-47EC-99DB-D314190BE8B3}" type="datetime1">
              <a:rPr lang="es-MX" noProof="0" smtClean="0"/>
              <a:t>16/03/2023</a:t>
            </a:fld>
            <a:endParaRPr lang="es-MX" noProof="0" dirty="0"/>
          </a:p>
        </p:txBody>
      </p:sp>
      <p:sp>
        <p:nvSpPr>
          <p:cNvPr id="8" name="Marcador de pie de página 7">
            <a:extLst>
              <a:ext uri="{FF2B5EF4-FFF2-40B4-BE49-F238E27FC236}">
                <a16:creationId xmlns:a16="http://schemas.microsoft.com/office/drawing/2014/main" id="{488EFA31-738D-4389-B010-AFFC2C33FF64}"/>
              </a:ext>
            </a:extLst>
          </p:cNvPr>
          <p:cNvSpPr>
            <a:spLocks noGrp="1"/>
          </p:cNvSpPr>
          <p:nvPr>
            <p:ph type="ftr" sz="quarter" idx="11"/>
          </p:nvPr>
        </p:nvSpPr>
        <p:spPr/>
        <p:txBody>
          <a:bodyPr rtlCol="0"/>
          <a:lstStyle/>
          <a:p>
            <a:pPr rtl="0"/>
            <a:r>
              <a:rPr lang="es-MX" noProof="0" dirty="0"/>
              <a:t>AGREGAR UN PIE DE PÁGINA</a:t>
            </a:r>
          </a:p>
        </p:txBody>
      </p:sp>
      <p:sp>
        <p:nvSpPr>
          <p:cNvPr id="9" name="Marcador de número de diapositiva 8">
            <a:extLst>
              <a:ext uri="{FF2B5EF4-FFF2-40B4-BE49-F238E27FC236}">
                <a16:creationId xmlns:a16="http://schemas.microsoft.com/office/drawing/2014/main" id="{F0437203-A295-48FE-B1AD-A4AE4FD1FFA2}"/>
              </a:ext>
            </a:extLst>
          </p:cNvPr>
          <p:cNvSpPr>
            <a:spLocks noGrp="1"/>
          </p:cNvSpPr>
          <p:nvPr>
            <p:ph type="sldNum" sz="quarter" idx="12"/>
          </p:nvPr>
        </p:nvSpPr>
        <p:spPr/>
        <p:txBody>
          <a:bodyPr rtlCol="0"/>
          <a:lstStyle/>
          <a:p>
            <a:pPr rtl="0"/>
            <a:fld id="{4950F5D8-22E1-4015-8661-E5B1FD28C2DE}" type="slidenum">
              <a:rPr lang="es-MX" noProof="0" smtClean="0"/>
              <a:t>‹Nº›</a:t>
            </a:fld>
            <a:endParaRPr lang="es-MX" noProof="0" dirty="0"/>
          </a:p>
        </p:txBody>
      </p:sp>
      <p:sp>
        <p:nvSpPr>
          <p:cNvPr id="13" name="Marcador de posición de imagen 11">
            <a:extLst>
              <a:ext uri="{FF2B5EF4-FFF2-40B4-BE49-F238E27FC236}">
                <a16:creationId xmlns:a16="http://schemas.microsoft.com/office/drawing/2014/main" id="{3A35B9E4-40D9-41FE-A3DD-5A314E6E0B1C}"/>
              </a:ext>
            </a:extLst>
          </p:cNvPr>
          <p:cNvSpPr>
            <a:spLocks noGrp="1"/>
          </p:cNvSpPr>
          <p:nvPr>
            <p:ph type="pic" sz="quarter" idx="14"/>
          </p:nvPr>
        </p:nvSpPr>
        <p:spPr>
          <a:xfrm>
            <a:off x="831850" y="851603"/>
            <a:ext cx="2386800" cy="486000"/>
          </a:xfrm>
          <a:prstGeom prst="roundRect">
            <a:avLst/>
          </a:prstGeom>
        </p:spPr>
        <p:txBody>
          <a:bodyPr rtlCol="0" anchor="ctr" anchorCtr="0">
            <a:normAutofit/>
          </a:bodyPr>
          <a:lstStyle>
            <a:lvl1pPr marL="0" indent="0" algn="ctr">
              <a:buNone/>
              <a:defRPr sz="1600">
                <a:solidFill>
                  <a:schemeClr val="bg1"/>
                </a:solidFill>
              </a:defRPr>
            </a:lvl1pPr>
          </a:lstStyle>
          <a:p>
            <a:pPr rtl="0"/>
            <a:r>
              <a:rPr lang="es-ES" noProof="0"/>
              <a:t>Haga clic en el icono para agregar una imagen</a:t>
            </a:r>
            <a:endParaRPr lang="es-MX" noProof="0" dirty="0"/>
          </a:p>
        </p:txBody>
      </p:sp>
      <p:sp>
        <p:nvSpPr>
          <p:cNvPr id="12" name="Marcador de texto 3">
            <a:extLst>
              <a:ext uri="{FF2B5EF4-FFF2-40B4-BE49-F238E27FC236}">
                <a16:creationId xmlns:a16="http://schemas.microsoft.com/office/drawing/2014/main" id="{F1815864-FC8F-40F2-AB2F-2E8B29A59E1C}"/>
              </a:ext>
            </a:extLst>
          </p:cNvPr>
          <p:cNvSpPr>
            <a:spLocks noGrp="1"/>
          </p:cNvSpPr>
          <p:nvPr>
            <p:ph type="body" sz="quarter" idx="15" hasCustomPrompt="1"/>
          </p:nvPr>
        </p:nvSpPr>
        <p:spPr>
          <a:xfrm>
            <a:off x="825335" y="3132086"/>
            <a:ext cx="4586288" cy="509472"/>
          </a:xfrm>
        </p:spPr>
        <p:txBody>
          <a:bodyPr lIns="0" tIns="0" rIns="0" bIns="0" rtlCol="0">
            <a:noAutofit/>
          </a:bodyPr>
          <a:lstStyle>
            <a:lvl1pPr marL="0" indent="0">
              <a:buNone/>
              <a:defRPr sz="3600" b="1">
                <a:solidFill>
                  <a:schemeClr val="bg2"/>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es-MX" noProof="0" dirty="0"/>
              <a:t>Guillermo Rodarte</a:t>
            </a:r>
          </a:p>
        </p:txBody>
      </p:sp>
      <p:sp>
        <p:nvSpPr>
          <p:cNvPr id="14" name="Marcador de texto 3">
            <a:extLst>
              <a:ext uri="{FF2B5EF4-FFF2-40B4-BE49-F238E27FC236}">
                <a16:creationId xmlns:a16="http://schemas.microsoft.com/office/drawing/2014/main" id="{EF892DC1-71DA-42B0-9222-A94944D56D86}"/>
              </a:ext>
            </a:extLst>
          </p:cNvPr>
          <p:cNvSpPr>
            <a:spLocks noGrp="1"/>
          </p:cNvSpPr>
          <p:nvPr>
            <p:ph type="body" sz="quarter" idx="16" hasCustomPrompt="1"/>
          </p:nvPr>
        </p:nvSpPr>
        <p:spPr>
          <a:xfrm>
            <a:off x="831850" y="3703834"/>
            <a:ext cx="4586288" cy="230941"/>
          </a:xfrm>
        </p:spPr>
        <p:txBody>
          <a:bodyPr lIns="0" tIns="0" rIns="0" bIns="0" rtlCol="0">
            <a:noAutofit/>
          </a:bodyPr>
          <a:lstStyle>
            <a:lvl1pPr marL="0" indent="0">
              <a:buNone/>
              <a:defRPr sz="1700" b="1">
                <a:solidFill>
                  <a:schemeClr val="bg2"/>
                </a:solidFill>
                <a:latin typeface="+mn-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es-MX" noProof="0" dirty="0"/>
              <a:t>Teléfono:</a:t>
            </a:r>
          </a:p>
        </p:txBody>
      </p:sp>
      <p:sp>
        <p:nvSpPr>
          <p:cNvPr id="15" name="Marcador de texto 3">
            <a:extLst>
              <a:ext uri="{FF2B5EF4-FFF2-40B4-BE49-F238E27FC236}">
                <a16:creationId xmlns:a16="http://schemas.microsoft.com/office/drawing/2014/main" id="{0717FFFD-9D64-40AB-9C05-B5348E9B83FE}"/>
              </a:ext>
            </a:extLst>
          </p:cNvPr>
          <p:cNvSpPr>
            <a:spLocks noGrp="1"/>
          </p:cNvSpPr>
          <p:nvPr>
            <p:ph type="body" sz="quarter" idx="17" hasCustomPrompt="1"/>
          </p:nvPr>
        </p:nvSpPr>
        <p:spPr>
          <a:xfrm>
            <a:off x="824950" y="3946707"/>
            <a:ext cx="4586288" cy="290167"/>
          </a:xfrm>
        </p:spPr>
        <p:txBody>
          <a:bodyPr lIns="0" tIns="0" rIns="0" bIns="0" rtlCol="0">
            <a:noAutofit/>
          </a:bodyPr>
          <a:lstStyle>
            <a:lvl1pPr marL="0" indent="0">
              <a:buNone/>
              <a:defRPr sz="2800" b="0">
                <a:solidFill>
                  <a:schemeClr val="bg1"/>
                </a:solidFill>
                <a:latin typeface="+mn-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es-MX" noProof="0" dirty="0"/>
              <a:t>208-555-0183</a:t>
            </a:r>
          </a:p>
        </p:txBody>
      </p:sp>
      <p:sp>
        <p:nvSpPr>
          <p:cNvPr id="16" name="Marcador de texto 3">
            <a:extLst>
              <a:ext uri="{FF2B5EF4-FFF2-40B4-BE49-F238E27FC236}">
                <a16:creationId xmlns:a16="http://schemas.microsoft.com/office/drawing/2014/main" id="{FD85ADCA-D658-49E9-B312-5F5BFFDF252B}"/>
              </a:ext>
            </a:extLst>
          </p:cNvPr>
          <p:cNvSpPr>
            <a:spLocks noGrp="1"/>
          </p:cNvSpPr>
          <p:nvPr>
            <p:ph type="body" sz="quarter" idx="18" hasCustomPrompt="1"/>
          </p:nvPr>
        </p:nvSpPr>
        <p:spPr>
          <a:xfrm>
            <a:off x="838750" y="4423954"/>
            <a:ext cx="4586288" cy="230941"/>
          </a:xfrm>
        </p:spPr>
        <p:txBody>
          <a:bodyPr lIns="0" tIns="0" rIns="0" bIns="0" rtlCol="0">
            <a:noAutofit/>
          </a:bodyPr>
          <a:lstStyle>
            <a:lvl1pPr marL="0" indent="0">
              <a:buNone/>
              <a:defRPr sz="1700" b="1">
                <a:solidFill>
                  <a:schemeClr val="bg2"/>
                </a:solidFill>
                <a:latin typeface="+mn-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es-MX" noProof="0" dirty="0"/>
              <a:t>Correo:</a:t>
            </a:r>
          </a:p>
        </p:txBody>
      </p:sp>
      <p:sp>
        <p:nvSpPr>
          <p:cNvPr id="17" name="Marcador de texto 3">
            <a:extLst>
              <a:ext uri="{FF2B5EF4-FFF2-40B4-BE49-F238E27FC236}">
                <a16:creationId xmlns:a16="http://schemas.microsoft.com/office/drawing/2014/main" id="{D200E180-BBC5-45C4-B9FE-291D676739E2}"/>
              </a:ext>
            </a:extLst>
          </p:cNvPr>
          <p:cNvSpPr>
            <a:spLocks noGrp="1"/>
          </p:cNvSpPr>
          <p:nvPr>
            <p:ph type="body" sz="quarter" idx="19" hasCustomPrompt="1"/>
          </p:nvPr>
        </p:nvSpPr>
        <p:spPr>
          <a:xfrm>
            <a:off x="831850" y="4650785"/>
            <a:ext cx="4586288" cy="364479"/>
          </a:xfrm>
        </p:spPr>
        <p:txBody>
          <a:bodyPr lIns="0" tIns="0" rIns="0" bIns="0" rtlCol="0">
            <a:noAutofit/>
          </a:bodyPr>
          <a:lstStyle>
            <a:lvl1pPr marL="0" indent="0">
              <a:buNone/>
              <a:defRPr sz="2800" b="0">
                <a:solidFill>
                  <a:schemeClr val="bg1"/>
                </a:solidFill>
                <a:latin typeface="+mn-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es-MX" noProof="0" dirty="0"/>
              <a:t>guillermo@fineartschool.net</a:t>
            </a:r>
          </a:p>
        </p:txBody>
      </p:sp>
      <p:sp>
        <p:nvSpPr>
          <p:cNvPr id="18" name="Marcador de texto 3">
            <a:extLst>
              <a:ext uri="{FF2B5EF4-FFF2-40B4-BE49-F238E27FC236}">
                <a16:creationId xmlns:a16="http://schemas.microsoft.com/office/drawing/2014/main" id="{5E52E9F4-4D2A-4D77-A34F-A611634DDD9F}"/>
              </a:ext>
            </a:extLst>
          </p:cNvPr>
          <p:cNvSpPr>
            <a:spLocks noGrp="1"/>
          </p:cNvSpPr>
          <p:nvPr>
            <p:ph type="body" sz="quarter" idx="20" hasCustomPrompt="1"/>
          </p:nvPr>
        </p:nvSpPr>
        <p:spPr>
          <a:xfrm>
            <a:off x="831850" y="5153025"/>
            <a:ext cx="4586288" cy="230941"/>
          </a:xfrm>
        </p:spPr>
        <p:txBody>
          <a:bodyPr lIns="0" tIns="0" rIns="0" bIns="0" rtlCol="0">
            <a:noAutofit/>
          </a:bodyPr>
          <a:lstStyle>
            <a:lvl1pPr marL="0" indent="0">
              <a:buNone/>
              <a:defRPr sz="1700" b="1">
                <a:solidFill>
                  <a:schemeClr val="bg2"/>
                </a:solidFill>
                <a:latin typeface="+mn-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es-MX" noProof="0" dirty="0"/>
              <a:t>Sitio web:</a:t>
            </a:r>
          </a:p>
        </p:txBody>
      </p:sp>
      <p:sp>
        <p:nvSpPr>
          <p:cNvPr id="19" name="Marcador de texto 3">
            <a:extLst>
              <a:ext uri="{FF2B5EF4-FFF2-40B4-BE49-F238E27FC236}">
                <a16:creationId xmlns:a16="http://schemas.microsoft.com/office/drawing/2014/main" id="{A0CC1407-FB5D-49EA-B205-A8DD06DF0218}"/>
              </a:ext>
            </a:extLst>
          </p:cNvPr>
          <p:cNvSpPr>
            <a:spLocks noGrp="1"/>
          </p:cNvSpPr>
          <p:nvPr>
            <p:ph type="body" sz="quarter" idx="21" hasCustomPrompt="1"/>
          </p:nvPr>
        </p:nvSpPr>
        <p:spPr>
          <a:xfrm>
            <a:off x="824950" y="5363814"/>
            <a:ext cx="4586288" cy="364479"/>
          </a:xfrm>
        </p:spPr>
        <p:txBody>
          <a:bodyPr lIns="0" tIns="0" rIns="0" bIns="0" rtlCol="0">
            <a:noAutofit/>
          </a:bodyPr>
          <a:lstStyle>
            <a:lvl1pPr marL="0" indent="0">
              <a:buNone/>
              <a:defRPr sz="2800" b="0">
                <a:solidFill>
                  <a:schemeClr val="bg1"/>
                </a:solidFill>
                <a:latin typeface="+mn-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es-MX" noProof="0" dirty="0"/>
              <a:t>www.fineartschool.net</a:t>
            </a:r>
          </a:p>
        </p:txBody>
      </p:sp>
    </p:spTree>
    <p:extLst>
      <p:ext uri="{BB962C8B-B14F-4D97-AF65-F5344CB8AC3E}">
        <p14:creationId xmlns:p14="http://schemas.microsoft.com/office/powerpoint/2010/main" val="10267576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ido de sección de apéndic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66225329-2B3F-4E19-87FA-6CF5BB878D23}"/>
              </a:ext>
            </a:extLst>
          </p:cNvPr>
          <p:cNvSpPr/>
          <p:nvPr userDrawn="1"/>
        </p:nvSpPr>
        <p:spPr>
          <a:xfrm>
            <a:off x="0" y="0"/>
            <a:ext cx="12192000" cy="6858000"/>
          </a:xfrm>
          <a:prstGeom prst="rect">
            <a:avLst/>
          </a:prstGeom>
          <a:blipFill>
            <a:blip r:embed="rId2"/>
            <a:srcRect/>
            <a:stretch>
              <a:fillRect l="-1" r="-3288" b="-329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15" name="Rectángulo 14">
            <a:extLst>
              <a:ext uri="{FF2B5EF4-FFF2-40B4-BE49-F238E27FC236}">
                <a16:creationId xmlns:a16="http://schemas.microsoft.com/office/drawing/2014/main" id="{65E2087C-0B0E-4369-B682-3BD45618E7AC}"/>
              </a:ext>
            </a:extLst>
          </p:cNvPr>
          <p:cNvSpPr/>
          <p:nvPr userDrawn="1"/>
        </p:nvSpPr>
        <p:spPr>
          <a:xfrm>
            <a:off x="0" y="0"/>
            <a:ext cx="12192000"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9" name="Rectángulo 8">
            <a:extLst>
              <a:ext uri="{FF2B5EF4-FFF2-40B4-BE49-F238E27FC236}">
                <a16:creationId xmlns:a16="http://schemas.microsoft.com/office/drawing/2014/main" id="{6F35480A-D762-4968-B35D-F8EBD1135B65}"/>
              </a:ext>
            </a:extLst>
          </p:cNvPr>
          <p:cNvSpPr/>
          <p:nvPr userDrawn="1"/>
        </p:nvSpPr>
        <p:spPr>
          <a:xfrm>
            <a:off x="0" y="4498848"/>
            <a:ext cx="12192000" cy="23591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 name="Título 1">
            <a:extLst>
              <a:ext uri="{FF2B5EF4-FFF2-40B4-BE49-F238E27FC236}">
                <a16:creationId xmlns:a16="http://schemas.microsoft.com/office/drawing/2014/main" id="{1F7FF6A3-D40E-4089-92AF-A2DB4994946A}"/>
              </a:ext>
            </a:extLst>
          </p:cNvPr>
          <p:cNvSpPr>
            <a:spLocks noGrp="1"/>
          </p:cNvSpPr>
          <p:nvPr>
            <p:ph type="title"/>
          </p:nvPr>
        </p:nvSpPr>
        <p:spPr>
          <a:xfrm>
            <a:off x="838200" y="5291317"/>
            <a:ext cx="10515600" cy="636340"/>
          </a:xfrm>
        </p:spPr>
        <p:txBody>
          <a:bodyPr lIns="0" tIns="0" rIns="0" bIns="0" rtlCol="0"/>
          <a:lstStyle>
            <a:lvl1pPr algn="ctr">
              <a:defRPr b="1"/>
            </a:lvl1pPr>
          </a:lstStyle>
          <a:p>
            <a:pPr rtl="0"/>
            <a:r>
              <a:rPr lang="es-ES" noProof="0"/>
              <a:t>Haga clic para modificar el estilo de título del patrón</a:t>
            </a:r>
            <a:endParaRPr lang="es-MX" noProof="0" dirty="0"/>
          </a:p>
        </p:txBody>
      </p:sp>
      <p:sp>
        <p:nvSpPr>
          <p:cNvPr id="5" name="Marcador de fecha 4">
            <a:extLst>
              <a:ext uri="{FF2B5EF4-FFF2-40B4-BE49-F238E27FC236}">
                <a16:creationId xmlns:a16="http://schemas.microsoft.com/office/drawing/2014/main" id="{C32F87FB-CCAF-450C-B1BC-067126CC6B11}"/>
              </a:ext>
            </a:extLst>
          </p:cNvPr>
          <p:cNvSpPr>
            <a:spLocks noGrp="1"/>
          </p:cNvSpPr>
          <p:nvPr>
            <p:ph type="dt" sz="half" idx="10"/>
          </p:nvPr>
        </p:nvSpPr>
        <p:spPr/>
        <p:txBody>
          <a:bodyPr rtlCol="0"/>
          <a:lstStyle/>
          <a:p>
            <a:pPr rtl="0"/>
            <a:fld id="{8D7BCA8B-337A-4F9B-9299-6034B0F144F5}" type="datetime1">
              <a:rPr lang="es-MX" noProof="0" smtClean="0"/>
              <a:t>16/03/2023</a:t>
            </a:fld>
            <a:endParaRPr lang="es-MX" noProof="0" dirty="0"/>
          </a:p>
        </p:txBody>
      </p:sp>
      <p:sp>
        <p:nvSpPr>
          <p:cNvPr id="6" name="Marcador de pie de página 5">
            <a:extLst>
              <a:ext uri="{FF2B5EF4-FFF2-40B4-BE49-F238E27FC236}">
                <a16:creationId xmlns:a16="http://schemas.microsoft.com/office/drawing/2014/main" id="{5825AABB-EED6-4CD0-A5E2-A15FCDD4119F}"/>
              </a:ext>
            </a:extLst>
          </p:cNvPr>
          <p:cNvSpPr>
            <a:spLocks noGrp="1"/>
          </p:cNvSpPr>
          <p:nvPr>
            <p:ph type="ftr" sz="quarter" idx="11"/>
          </p:nvPr>
        </p:nvSpPr>
        <p:spPr/>
        <p:txBody>
          <a:bodyPr rtlCol="0"/>
          <a:lstStyle/>
          <a:p>
            <a:pPr rtl="0"/>
            <a:r>
              <a:rPr lang="es-MX" noProof="0" dirty="0"/>
              <a:t>AGREGAR UN PIE DE PÁGINA</a:t>
            </a:r>
          </a:p>
        </p:txBody>
      </p:sp>
      <p:sp>
        <p:nvSpPr>
          <p:cNvPr id="7" name="Marcador de número de diapositiva 6">
            <a:extLst>
              <a:ext uri="{FF2B5EF4-FFF2-40B4-BE49-F238E27FC236}">
                <a16:creationId xmlns:a16="http://schemas.microsoft.com/office/drawing/2014/main" id="{5912491C-7FC6-4C1F-9912-4584E8CAA82C}"/>
              </a:ext>
            </a:extLst>
          </p:cNvPr>
          <p:cNvSpPr>
            <a:spLocks noGrp="1"/>
          </p:cNvSpPr>
          <p:nvPr>
            <p:ph type="sldNum" sz="quarter" idx="12"/>
          </p:nvPr>
        </p:nvSpPr>
        <p:spPr/>
        <p:txBody>
          <a:bodyPr rtlCol="0"/>
          <a:lstStyle/>
          <a:p>
            <a:pPr rtl="0"/>
            <a:fld id="{4950F5D8-22E1-4015-8661-E5B1FD28C2DE}" type="slidenum">
              <a:rPr lang="es-MX" noProof="0" smtClean="0"/>
              <a:t>‹Nº›</a:t>
            </a:fld>
            <a:endParaRPr lang="es-MX" noProof="0" dirty="0"/>
          </a:p>
        </p:txBody>
      </p:sp>
      <p:sp>
        <p:nvSpPr>
          <p:cNvPr id="14" name="Marcador de posición de imagen 11">
            <a:extLst>
              <a:ext uri="{FF2B5EF4-FFF2-40B4-BE49-F238E27FC236}">
                <a16:creationId xmlns:a16="http://schemas.microsoft.com/office/drawing/2014/main" id="{B21449DB-6E23-41CB-AD61-C3F2044E825A}"/>
              </a:ext>
            </a:extLst>
          </p:cNvPr>
          <p:cNvSpPr>
            <a:spLocks noGrp="1"/>
          </p:cNvSpPr>
          <p:nvPr>
            <p:ph type="pic" sz="quarter" idx="50"/>
          </p:nvPr>
        </p:nvSpPr>
        <p:spPr>
          <a:xfrm>
            <a:off x="5126736"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s-ES" noProof="0"/>
              <a:t>Haga clic en el icono para agregar una imagen</a:t>
            </a:r>
            <a:endParaRPr lang="es-MX" noProof="0" dirty="0"/>
          </a:p>
        </p:txBody>
      </p:sp>
    </p:spTree>
    <p:extLst>
      <p:ext uri="{BB962C8B-B14F-4D97-AF65-F5344CB8AC3E}">
        <p14:creationId xmlns:p14="http://schemas.microsoft.com/office/powerpoint/2010/main" val="2477061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seño de contenido de testimonios">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33" name="Rectángulo 32">
            <a:extLst>
              <a:ext uri="{FF2B5EF4-FFF2-40B4-BE49-F238E27FC236}">
                <a16:creationId xmlns:a16="http://schemas.microsoft.com/office/drawing/2014/main" id="{5160F428-57C5-4F3D-A940-BE104D4E7EB6}"/>
              </a:ext>
            </a:extLst>
          </p:cNvPr>
          <p:cNvSpPr/>
          <p:nvPr userDrawn="1"/>
        </p:nvSpPr>
        <p:spPr>
          <a:xfrm>
            <a:off x="0" y="0"/>
            <a:ext cx="12192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6" name="Rectángulo 5">
            <a:extLst>
              <a:ext uri="{FF2B5EF4-FFF2-40B4-BE49-F238E27FC236}">
                <a16:creationId xmlns:a16="http://schemas.microsoft.com/office/drawing/2014/main" id="{DD60033C-E502-4C97-87DB-99F01B55681B}"/>
              </a:ext>
            </a:extLst>
          </p:cNvPr>
          <p:cNvSpPr/>
          <p:nvPr userDrawn="1"/>
        </p:nvSpPr>
        <p:spPr>
          <a:xfrm>
            <a:off x="0" y="3541262"/>
            <a:ext cx="12192000" cy="3316737"/>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 name="Título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rtlCol="0" anchor="b" anchorCtr="0"/>
          <a:lstStyle/>
          <a:p>
            <a:pPr rtl="0"/>
            <a:r>
              <a:rPr lang="es-ES" noProof="0"/>
              <a:t>Haga clic para modificar el estilo de título del patrón</a:t>
            </a:r>
            <a:endParaRPr lang="es-MX" noProof="0" dirty="0"/>
          </a:p>
        </p:txBody>
      </p:sp>
      <p:sp>
        <p:nvSpPr>
          <p:cNvPr id="3" name="Marcador de fecha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9441F137-0FDF-415C-BEB2-2012980B78BB}" type="datetime1">
              <a:rPr lang="es-MX" noProof="0" smtClean="0"/>
              <a:t>16/03/2023</a:t>
            </a:fld>
            <a:endParaRPr lang="es-MX" noProof="0" dirty="0"/>
          </a:p>
        </p:txBody>
      </p:sp>
      <p:sp>
        <p:nvSpPr>
          <p:cNvPr id="4" name="Marcador de pie de página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es-MX" noProof="0" dirty="0"/>
              <a:t>AGREGAR UN PIE DE PÁGINA</a:t>
            </a:r>
          </a:p>
        </p:txBody>
      </p:sp>
      <p:sp>
        <p:nvSpPr>
          <p:cNvPr id="5" name="Marcador de número de diapositiva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es-MX" noProof="0" smtClean="0"/>
              <a:t>‹Nº›</a:t>
            </a:fld>
            <a:endParaRPr lang="es-MX" noProof="0" dirty="0"/>
          </a:p>
        </p:txBody>
      </p:sp>
      <p:sp>
        <p:nvSpPr>
          <p:cNvPr id="31" name="Marcador de texto 2">
            <a:extLst>
              <a:ext uri="{FF2B5EF4-FFF2-40B4-BE49-F238E27FC236}">
                <a16:creationId xmlns:a16="http://schemas.microsoft.com/office/drawing/2014/main" id="{E65875B3-5DCE-417D-9AF6-8A9319DAF12F}"/>
              </a:ext>
            </a:extLst>
          </p:cNvPr>
          <p:cNvSpPr>
            <a:spLocks noGrp="1"/>
          </p:cNvSpPr>
          <p:nvPr>
            <p:ph type="body" idx="60" hasCustomPrompt="1"/>
          </p:nvPr>
        </p:nvSpPr>
        <p:spPr>
          <a:xfrm>
            <a:off x="2742719" y="2572232"/>
            <a:ext cx="1908000" cy="591259"/>
          </a:xfrm>
        </p:spPr>
        <p:txBody>
          <a:bodyPr lIns="0" tIns="0" rIns="0" bIns="0" rtlCol="0" anchor="b">
            <a:normAutofit/>
          </a:bodyPr>
          <a:lstStyle>
            <a:lvl1pPr marL="0" indent="0" algn="l">
              <a:buFont typeface="Arial" panose="020B0604020202020204" pitchFamily="34" charse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32" name="Marcador de texto 11">
            <a:extLst>
              <a:ext uri="{FF2B5EF4-FFF2-40B4-BE49-F238E27FC236}">
                <a16:creationId xmlns:a16="http://schemas.microsoft.com/office/drawing/2014/main" id="{57610FCE-66D7-48F6-8133-2F14CEABF03C}"/>
              </a:ext>
            </a:extLst>
          </p:cNvPr>
          <p:cNvSpPr>
            <a:spLocks noGrp="1"/>
          </p:cNvSpPr>
          <p:nvPr>
            <p:ph type="body" sz="quarter" idx="61"/>
          </p:nvPr>
        </p:nvSpPr>
        <p:spPr>
          <a:xfrm>
            <a:off x="2742719" y="3209465"/>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34" name="Marcador de posición de imagen 10">
            <a:extLst>
              <a:ext uri="{FF2B5EF4-FFF2-40B4-BE49-F238E27FC236}">
                <a16:creationId xmlns:a16="http://schemas.microsoft.com/office/drawing/2014/main" id="{950B3CF8-BCAD-487D-A0EB-0F031B9DFEB6}"/>
              </a:ext>
            </a:extLst>
          </p:cNvPr>
          <p:cNvSpPr>
            <a:spLocks noGrp="1"/>
          </p:cNvSpPr>
          <p:nvPr>
            <p:ph type="pic" sz="quarter" idx="63"/>
          </p:nvPr>
        </p:nvSpPr>
        <p:spPr>
          <a:xfrm>
            <a:off x="1030546" y="2440194"/>
            <a:ext cx="1389888" cy="1389888"/>
          </a:xfrm>
          <a:prstGeom prst="ellipse">
            <a:avLst/>
          </a:prstGeom>
          <a:ln>
            <a:solidFill>
              <a:schemeClr val="bg2"/>
            </a:solidFill>
          </a:ln>
        </p:spPr>
        <p:txBody>
          <a:bodyPr rtlCol="0" anchor="ctr" anchorCtr="0">
            <a:normAutofit/>
          </a:bodyPr>
          <a:lstStyle>
            <a:lvl1pPr marL="0" indent="0" algn="ctr">
              <a:buNone/>
              <a:defRPr sz="1400"/>
            </a:lvl1pPr>
          </a:lstStyle>
          <a:p>
            <a:pPr rtl="0"/>
            <a:r>
              <a:rPr lang="es-ES" noProof="0"/>
              <a:t>Haga clic en el icono para agregar una imagen</a:t>
            </a:r>
            <a:endParaRPr lang="es-MX" noProof="0" dirty="0"/>
          </a:p>
        </p:txBody>
      </p:sp>
      <p:sp>
        <p:nvSpPr>
          <p:cNvPr id="44" name="Marcador de texto 2">
            <a:extLst>
              <a:ext uri="{FF2B5EF4-FFF2-40B4-BE49-F238E27FC236}">
                <a16:creationId xmlns:a16="http://schemas.microsoft.com/office/drawing/2014/main" id="{A5B0328E-C8F6-40C1-8E47-5E04F8C378BC}"/>
              </a:ext>
            </a:extLst>
          </p:cNvPr>
          <p:cNvSpPr>
            <a:spLocks noGrp="1"/>
          </p:cNvSpPr>
          <p:nvPr>
            <p:ph type="body" idx="71" hasCustomPrompt="1"/>
          </p:nvPr>
        </p:nvSpPr>
        <p:spPr>
          <a:xfrm>
            <a:off x="7916852" y="2572232"/>
            <a:ext cx="1908000" cy="591259"/>
          </a:xfrm>
        </p:spPr>
        <p:txBody>
          <a:bodyPr lIns="0" tIns="0" rIns="0" bIns="0" rtlCol="0" anchor="b">
            <a:normAutofit/>
          </a:bodyPr>
          <a:lstStyle>
            <a:lvl1pPr marL="0" indent="0" algn="l">
              <a:buFont typeface="Arial" panose="020B0604020202020204" pitchFamily="34" charse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45" name="Marcador de texto 11">
            <a:extLst>
              <a:ext uri="{FF2B5EF4-FFF2-40B4-BE49-F238E27FC236}">
                <a16:creationId xmlns:a16="http://schemas.microsoft.com/office/drawing/2014/main" id="{FA001AE7-4E42-42A6-9347-729901FA288B}"/>
              </a:ext>
            </a:extLst>
          </p:cNvPr>
          <p:cNvSpPr>
            <a:spLocks noGrp="1"/>
          </p:cNvSpPr>
          <p:nvPr>
            <p:ph type="body" sz="quarter" idx="72"/>
          </p:nvPr>
        </p:nvSpPr>
        <p:spPr>
          <a:xfrm>
            <a:off x="7916852" y="3209465"/>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46" name="Marcador de posición de imagen 10">
            <a:extLst>
              <a:ext uri="{FF2B5EF4-FFF2-40B4-BE49-F238E27FC236}">
                <a16:creationId xmlns:a16="http://schemas.microsoft.com/office/drawing/2014/main" id="{C3CA770E-AF5C-412A-8286-39C2516C33FB}"/>
              </a:ext>
            </a:extLst>
          </p:cNvPr>
          <p:cNvSpPr>
            <a:spLocks noGrp="1"/>
          </p:cNvSpPr>
          <p:nvPr>
            <p:ph type="pic" sz="quarter" idx="73"/>
          </p:nvPr>
        </p:nvSpPr>
        <p:spPr>
          <a:xfrm>
            <a:off x="6252805" y="2440194"/>
            <a:ext cx="1389888" cy="1389888"/>
          </a:xfrm>
          <a:prstGeom prst="ellipse">
            <a:avLst/>
          </a:prstGeom>
          <a:ln>
            <a:solidFill>
              <a:schemeClr val="bg2"/>
            </a:solidFill>
          </a:ln>
        </p:spPr>
        <p:txBody>
          <a:bodyPr rtlCol="0" anchor="ctr" anchorCtr="0">
            <a:normAutofit/>
          </a:bodyPr>
          <a:lstStyle>
            <a:lvl1pPr marL="0" indent="0" algn="ctr">
              <a:buNone/>
              <a:defRPr sz="1400"/>
            </a:lvl1pPr>
          </a:lstStyle>
          <a:p>
            <a:pPr rtl="0"/>
            <a:r>
              <a:rPr lang="es-ES" noProof="0"/>
              <a:t>Haga clic en el icono para agregar una imagen</a:t>
            </a:r>
            <a:endParaRPr lang="es-MX" noProof="0" dirty="0"/>
          </a:p>
        </p:txBody>
      </p:sp>
      <p:sp>
        <p:nvSpPr>
          <p:cNvPr id="28" name="Marcador de texto 11">
            <a:extLst>
              <a:ext uri="{FF2B5EF4-FFF2-40B4-BE49-F238E27FC236}">
                <a16:creationId xmlns:a16="http://schemas.microsoft.com/office/drawing/2014/main" id="{18E76348-9871-4FA1-9460-69F230C89BDA}"/>
              </a:ext>
            </a:extLst>
          </p:cNvPr>
          <p:cNvSpPr>
            <a:spLocks noGrp="1"/>
          </p:cNvSpPr>
          <p:nvPr>
            <p:ph type="body" sz="quarter" idx="74"/>
          </p:nvPr>
        </p:nvSpPr>
        <p:spPr>
          <a:xfrm>
            <a:off x="2742719" y="3874620"/>
            <a:ext cx="3039906" cy="1874702"/>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29" name="Marcador de texto 11">
            <a:extLst>
              <a:ext uri="{FF2B5EF4-FFF2-40B4-BE49-F238E27FC236}">
                <a16:creationId xmlns:a16="http://schemas.microsoft.com/office/drawing/2014/main" id="{7C11E7F0-ED81-4CB0-8A14-4C97909FDA1C}"/>
              </a:ext>
            </a:extLst>
          </p:cNvPr>
          <p:cNvSpPr>
            <a:spLocks noGrp="1"/>
          </p:cNvSpPr>
          <p:nvPr>
            <p:ph type="body" sz="quarter" idx="75"/>
          </p:nvPr>
        </p:nvSpPr>
        <p:spPr>
          <a:xfrm>
            <a:off x="7916852" y="3874620"/>
            <a:ext cx="3039906" cy="1874702"/>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35" name="Marcador de posición de imagen 11">
            <a:extLst>
              <a:ext uri="{FF2B5EF4-FFF2-40B4-BE49-F238E27FC236}">
                <a16:creationId xmlns:a16="http://schemas.microsoft.com/office/drawing/2014/main" id="{6B1C1861-9B5E-4FAB-A6BD-7DB0815CBD78}"/>
              </a:ext>
            </a:extLst>
          </p:cNvPr>
          <p:cNvSpPr>
            <a:spLocks noGrp="1"/>
          </p:cNvSpPr>
          <p:nvPr>
            <p:ph type="pic" sz="quarter" idx="50"/>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s-ES" noProof="0"/>
              <a:t>Haga clic en el icono para agregar una imagen</a:t>
            </a:r>
            <a:endParaRPr lang="es-MX" noProof="0" dirty="0"/>
          </a:p>
        </p:txBody>
      </p:sp>
    </p:spTree>
    <p:extLst>
      <p:ext uri="{BB962C8B-B14F-4D97-AF65-F5344CB8AC3E}">
        <p14:creationId xmlns:p14="http://schemas.microsoft.com/office/powerpoint/2010/main" val="27887733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seño de objetos y subtítulo">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18" name="Rectángulo 17">
            <a:extLst>
              <a:ext uri="{FF2B5EF4-FFF2-40B4-BE49-F238E27FC236}">
                <a16:creationId xmlns:a16="http://schemas.microsoft.com/office/drawing/2014/main" id="{01B7F5A1-ACE9-48DF-BB64-61C809D3A883}"/>
              </a:ext>
            </a:extLst>
          </p:cNvPr>
          <p:cNvSpPr/>
          <p:nvPr userDrawn="1"/>
        </p:nvSpPr>
        <p:spPr>
          <a:xfrm>
            <a:off x="0" y="-14228"/>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6" name="Rectángulo 5">
            <a:extLst>
              <a:ext uri="{FF2B5EF4-FFF2-40B4-BE49-F238E27FC236}">
                <a16:creationId xmlns:a16="http://schemas.microsoft.com/office/drawing/2014/main" id="{DD60033C-E502-4C97-87DB-99F01B55681B}"/>
              </a:ext>
            </a:extLst>
          </p:cNvPr>
          <p:cNvSpPr/>
          <p:nvPr userDrawn="1"/>
        </p:nvSpPr>
        <p:spPr>
          <a:xfrm>
            <a:off x="0" y="3541262"/>
            <a:ext cx="12192000" cy="3316737"/>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 name="Título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rtlCol="0" anchor="b" anchorCtr="0"/>
          <a:lstStyle/>
          <a:p>
            <a:pPr rtl="0"/>
            <a:r>
              <a:rPr lang="es-ES" noProof="0"/>
              <a:t>Haga clic para modificar el estilo de título del patrón</a:t>
            </a:r>
            <a:endParaRPr lang="es-MX" noProof="0" dirty="0"/>
          </a:p>
        </p:txBody>
      </p:sp>
      <p:sp>
        <p:nvSpPr>
          <p:cNvPr id="3" name="Marcador de fecha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CDC512AD-84AA-4B10-96AC-C3ED276DA8A5}" type="datetime1">
              <a:rPr lang="es-MX" noProof="0" smtClean="0"/>
              <a:t>16/03/2023</a:t>
            </a:fld>
            <a:endParaRPr lang="es-MX" noProof="0" dirty="0"/>
          </a:p>
        </p:txBody>
      </p:sp>
      <p:sp>
        <p:nvSpPr>
          <p:cNvPr id="4" name="Marcador de pie de página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es-MX" noProof="0" dirty="0"/>
              <a:t>AGREGAR UN PIE DE PÁGINA</a:t>
            </a:r>
          </a:p>
        </p:txBody>
      </p:sp>
      <p:sp>
        <p:nvSpPr>
          <p:cNvPr id="5" name="Marcador de número de diapositiva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es-MX" noProof="0" smtClean="0"/>
              <a:t>‹Nº›</a:t>
            </a:fld>
            <a:endParaRPr lang="es-MX" noProof="0" dirty="0"/>
          </a:p>
        </p:txBody>
      </p:sp>
      <p:sp>
        <p:nvSpPr>
          <p:cNvPr id="28" name="Marcador de texto 11">
            <a:extLst>
              <a:ext uri="{FF2B5EF4-FFF2-40B4-BE49-F238E27FC236}">
                <a16:creationId xmlns:a16="http://schemas.microsoft.com/office/drawing/2014/main" id="{18E76348-9871-4FA1-9460-69F230C89BDA}"/>
              </a:ext>
            </a:extLst>
          </p:cNvPr>
          <p:cNvSpPr>
            <a:spLocks noGrp="1"/>
          </p:cNvSpPr>
          <p:nvPr>
            <p:ph type="body" sz="quarter" idx="74"/>
          </p:nvPr>
        </p:nvSpPr>
        <p:spPr>
          <a:xfrm>
            <a:off x="839788" y="3938788"/>
            <a:ext cx="4942837" cy="1874702"/>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29" name="Marcador de texto 11">
            <a:extLst>
              <a:ext uri="{FF2B5EF4-FFF2-40B4-BE49-F238E27FC236}">
                <a16:creationId xmlns:a16="http://schemas.microsoft.com/office/drawing/2014/main" id="{7C11E7F0-ED81-4CB0-8A14-4C97909FDA1C}"/>
              </a:ext>
            </a:extLst>
          </p:cNvPr>
          <p:cNvSpPr>
            <a:spLocks noGrp="1"/>
          </p:cNvSpPr>
          <p:nvPr>
            <p:ph type="body" sz="quarter" idx="75"/>
          </p:nvPr>
        </p:nvSpPr>
        <p:spPr>
          <a:xfrm>
            <a:off x="6409377" y="3938788"/>
            <a:ext cx="4942836" cy="1874702"/>
          </a:xfrm>
        </p:spPr>
        <p:txBody>
          <a:bodyPr lIns="0" tIns="0" rIns="0" bIns="0" rtlCol="0">
            <a:normAutofit/>
          </a:bodyPr>
          <a:lstStyle>
            <a:lvl1pPr marL="216000" indent="-216000" algn="l">
              <a:spcBef>
                <a:spcPts val="600"/>
              </a:spcBef>
              <a:buClr>
                <a:schemeClr val="bg1">
                  <a:lumMod val="50000"/>
                </a:schemeClr>
              </a:buClr>
              <a:buSzPct val="125000"/>
              <a:buFont typeface="Arial" panose="020B0604020202020204" pitchFamily="34" charset="0"/>
              <a:buChar char="•"/>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17" name="Marcador de texto 11">
            <a:extLst>
              <a:ext uri="{FF2B5EF4-FFF2-40B4-BE49-F238E27FC236}">
                <a16:creationId xmlns:a16="http://schemas.microsoft.com/office/drawing/2014/main" id="{6118C391-74F9-4973-A7A7-1B372BA2986C}"/>
              </a:ext>
            </a:extLst>
          </p:cNvPr>
          <p:cNvSpPr>
            <a:spLocks noGrp="1"/>
          </p:cNvSpPr>
          <p:nvPr>
            <p:ph type="body" sz="quarter" idx="47"/>
          </p:nvPr>
        </p:nvSpPr>
        <p:spPr>
          <a:xfrm>
            <a:off x="836613" y="1392449"/>
            <a:ext cx="8128800" cy="870309"/>
          </a:xfrm>
        </p:spPr>
        <p:txBody>
          <a:bodyPr lIns="36000" tIns="0" rIns="0" bIns="0" rtlCol="0">
            <a:normAutofit/>
          </a:bodyPr>
          <a:lstStyle>
            <a:lvl1pPr marL="0" indent="0">
              <a:buClr>
                <a:schemeClr val="tx2"/>
              </a:buClr>
              <a:buSzPct val="125000"/>
              <a:buFont typeface="Wingdings" panose="05000000000000000000" pitchFamily="2" charset="2"/>
              <a:buNone/>
              <a:defRPr sz="18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19" name="Marcador de posición de imagen 11">
            <a:extLst>
              <a:ext uri="{FF2B5EF4-FFF2-40B4-BE49-F238E27FC236}">
                <a16:creationId xmlns:a16="http://schemas.microsoft.com/office/drawing/2014/main" id="{9112DCB4-4925-43FD-B9C6-F2236950857F}"/>
              </a:ext>
            </a:extLst>
          </p:cNvPr>
          <p:cNvSpPr>
            <a:spLocks noGrp="1"/>
          </p:cNvSpPr>
          <p:nvPr>
            <p:ph type="pic" sz="quarter" idx="50"/>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s-ES" noProof="0"/>
              <a:t>Haga clic en el icono para agregar una imagen</a:t>
            </a:r>
            <a:endParaRPr lang="es-MX" noProof="0" dirty="0"/>
          </a:p>
        </p:txBody>
      </p:sp>
    </p:spTree>
    <p:extLst>
      <p:ext uri="{BB962C8B-B14F-4D97-AF65-F5344CB8AC3E}">
        <p14:creationId xmlns:p14="http://schemas.microsoft.com/office/powerpoint/2010/main" val="17279261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seño de objeto y subtítulo de celular">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19" name="Rectángulo 18">
            <a:extLst>
              <a:ext uri="{FF2B5EF4-FFF2-40B4-BE49-F238E27FC236}">
                <a16:creationId xmlns:a16="http://schemas.microsoft.com/office/drawing/2014/main" id="{DB6A5190-405E-4BAD-9D24-C60BCE1026AC}"/>
              </a:ext>
            </a:extLst>
          </p:cNvPr>
          <p:cNvSpPr/>
          <p:nvPr userDrawn="1"/>
        </p:nvSpPr>
        <p:spPr>
          <a:xfrm>
            <a:off x="0" y="-336"/>
            <a:ext cx="12192000" cy="685799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6" name="Rectángulo 5">
            <a:extLst>
              <a:ext uri="{FF2B5EF4-FFF2-40B4-BE49-F238E27FC236}">
                <a16:creationId xmlns:a16="http://schemas.microsoft.com/office/drawing/2014/main" id="{DD60033C-E502-4C97-87DB-99F01B55681B}"/>
              </a:ext>
            </a:extLst>
          </p:cNvPr>
          <p:cNvSpPr/>
          <p:nvPr userDrawn="1"/>
        </p:nvSpPr>
        <p:spPr>
          <a:xfrm>
            <a:off x="0" y="4050792"/>
            <a:ext cx="12192000" cy="2807208"/>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 name="Título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rtlCol="0" anchor="b" anchorCtr="0"/>
          <a:lstStyle/>
          <a:p>
            <a:pPr rtl="0"/>
            <a:r>
              <a:rPr lang="es-ES" noProof="0"/>
              <a:t>Haga clic para modificar el estilo de título del patrón</a:t>
            </a:r>
            <a:endParaRPr lang="es-MX" noProof="0" dirty="0"/>
          </a:p>
        </p:txBody>
      </p:sp>
      <p:sp>
        <p:nvSpPr>
          <p:cNvPr id="3" name="Marcador de fecha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29A1DA26-AF30-4E45-B693-AF605B815AF7}" type="datetime1">
              <a:rPr lang="es-MX" noProof="0" smtClean="0"/>
              <a:t>16/03/2023</a:t>
            </a:fld>
            <a:endParaRPr lang="es-MX" noProof="0" dirty="0"/>
          </a:p>
        </p:txBody>
      </p:sp>
      <p:sp>
        <p:nvSpPr>
          <p:cNvPr id="4" name="Marcador de pie de página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es-MX" noProof="0" dirty="0"/>
              <a:t>AGREGAR UN PIE DE PÁGINA</a:t>
            </a:r>
          </a:p>
        </p:txBody>
      </p:sp>
      <p:sp>
        <p:nvSpPr>
          <p:cNvPr id="5" name="Marcador de número de diapositiva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es-MX" noProof="0" smtClean="0"/>
              <a:t>‹Nº›</a:t>
            </a:fld>
            <a:endParaRPr lang="es-MX" noProof="0" dirty="0"/>
          </a:p>
        </p:txBody>
      </p:sp>
      <p:sp>
        <p:nvSpPr>
          <p:cNvPr id="28" name="Marcador de texto 11">
            <a:extLst>
              <a:ext uri="{FF2B5EF4-FFF2-40B4-BE49-F238E27FC236}">
                <a16:creationId xmlns:a16="http://schemas.microsoft.com/office/drawing/2014/main" id="{18E76348-9871-4FA1-9460-69F230C89BDA}"/>
              </a:ext>
            </a:extLst>
          </p:cNvPr>
          <p:cNvSpPr>
            <a:spLocks noGrp="1"/>
          </p:cNvSpPr>
          <p:nvPr>
            <p:ph type="body" sz="quarter" idx="74" hasCustomPrompt="1"/>
          </p:nvPr>
        </p:nvSpPr>
        <p:spPr>
          <a:xfrm>
            <a:off x="839787" y="4512195"/>
            <a:ext cx="2176272" cy="300437"/>
          </a:xfrm>
        </p:spPr>
        <p:txBody>
          <a:bodyPr lIns="0" tIns="0" rIns="0" bIns="0" rtlCol="0">
            <a:noAutofit/>
          </a:bodyPr>
          <a:lstStyle>
            <a:lvl1pPr marL="0" indent="0" algn="l">
              <a:spcBef>
                <a:spcPts val="600"/>
              </a:spcBef>
              <a:buClr>
                <a:schemeClr val="bg1">
                  <a:lumMod val="50000"/>
                </a:schemeClr>
              </a:buClr>
              <a:buSzPct val="125000"/>
              <a:buFont typeface="Arial" panose="020B0604020202020204" pitchFamily="34" charset="0"/>
              <a:buNone/>
              <a:defRPr sz="2200" b="1" i="0">
                <a:solidFill>
                  <a:schemeClr val="bg2"/>
                </a:solidFill>
                <a:latin typeface="+mj-lt"/>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MX" noProof="0" dirty="0"/>
              <a:t>Título de sección</a:t>
            </a:r>
          </a:p>
        </p:txBody>
      </p:sp>
      <p:sp>
        <p:nvSpPr>
          <p:cNvPr id="29" name="Marcador de texto 11">
            <a:extLst>
              <a:ext uri="{FF2B5EF4-FFF2-40B4-BE49-F238E27FC236}">
                <a16:creationId xmlns:a16="http://schemas.microsoft.com/office/drawing/2014/main" id="{7C11E7F0-ED81-4CB0-8A14-4C97909FDA1C}"/>
              </a:ext>
            </a:extLst>
          </p:cNvPr>
          <p:cNvSpPr>
            <a:spLocks noGrp="1"/>
          </p:cNvSpPr>
          <p:nvPr>
            <p:ph type="body" sz="quarter" idx="75"/>
          </p:nvPr>
        </p:nvSpPr>
        <p:spPr>
          <a:xfrm>
            <a:off x="828570" y="4850265"/>
            <a:ext cx="2176272" cy="938012"/>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17" name="Marcador de texto 11">
            <a:extLst>
              <a:ext uri="{FF2B5EF4-FFF2-40B4-BE49-F238E27FC236}">
                <a16:creationId xmlns:a16="http://schemas.microsoft.com/office/drawing/2014/main" id="{6118C391-74F9-4973-A7A7-1B372BA2986C}"/>
              </a:ext>
            </a:extLst>
          </p:cNvPr>
          <p:cNvSpPr>
            <a:spLocks noGrp="1"/>
          </p:cNvSpPr>
          <p:nvPr>
            <p:ph type="body" sz="quarter" idx="47"/>
          </p:nvPr>
        </p:nvSpPr>
        <p:spPr>
          <a:xfrm>
            <a:off x="836613" y="1392449"/>
            <a:ext cx="8128800" cy="600249"/>
          </a:xfrm>
        </p:spPr>
        <p:txBody>
          <a:bodyPr lIns="36000" tIns="0" rIns="0" bIns="0" rtlCol="0">
            <a:normAutofit/>
          </a:bodyPr>
          <a:lstStyle>
            <a:lvl1pPr marL="0" indent="0">
              <a:buClr>
                <a:schemeClr val="tx2"/>
              </a:buClr>
              <a:buSzPct val="125000"/>
              <a:buFont typeface="Wingdings" panose="05000000000000000000" pitchFamily="2" charset="2"/>
              <a:buNone/>
              <a:defRPr sz="180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12" name="Marcador de posición de imagen 20">
            <a:extLst>
              <a:ext uri="{FF2B5EF4-FFF2-40B4-BE49-F238E27FC236}">
                <a16:creationId xmlns:a16="http://schemas.microsoft.com/office/drawing/2014/main" id="{BC5C1227-3435-44A2-A29B-3E34D7E6EDFA}"/>
              </a:ext>
            </a:extLst>
          </p:cNvPr>
          <p:cNvSpPr>
            <a:spLocks noGrp="1"/>
          </p:cNvSpPr>
          <p:nvPr>
            <p:ph type="pic" sz="quarter" idx="50"/>
          </p:nvPr>
        </p:nvSpPr>
        <p:spPr>
          <a:xfrm>
            <a:off x="828570" y="2880087"/>
            <a:ext cx="1069848" cy="795528"/>
          </a:xfrm>
        </p:spPr>
        <p:txBody>
          <a:bodyPr rtlCol="0" anchor="ctr" anchorCtr="0">
            <a:noAutofit/>
          </a:bodyPr>
          <a:lstStyle>
            <a:lvl1pPr marL="0" indent="0" algn="ctr">
              <a:buNone/>
              <a:defRPr sz="1400"/>
            </a:lvl1pPr>
          </a:lstStyle>
          <a:p>
            <a:pPr rtl="0"/>
            <a:r>
              <a:rPr lang="es-ES" noProof="0"/>
              <a:t>Haga clic en el icono para agregar una imagen</a:t>
            </a:r>
            <a:endParaRPr lang="es-MX" noProof="0" dirty="0"/>
          </a:p>
        </p:txBody>
      </p:sp>
      <p:sp>
        <p:nvSpPr>
          <p:cNvPr id="13" name="Marcador de posición de imagen 20">
            <a:extLst>
              <a:ext uri="{FF2B5EF4-FFF2-40B4-BE49-F238E27FC236}">
                <a16:creationId xmlns:a16="http://schemas.microsoft.com/office/drawing/2014/main" id="{84E6553B-BFD6-41B1-B2FB-B2FF92DCFFFB}"/>
              </a:ext>
            </a:extLst>
          </p:cNvPr>
          <p:cNvSpPr>
            <a:spLocks noGrp="1"/>
          </p:cNvSpPr>
          <p:nvPr>
            <p:ph type="pic" sz="quarter" idx="51"/>
          </p:nvPr>
        </p:nvSpPr>
        <p:spPr>
          <a:xfrm>
            <a:off x="3614288" y="2880087"/>
            <a:ext cx="1069848" cy="795528"/>
          </a:xfrm>
        </p:spPr>
        <p:txBody>
          <a:bodyPr rtlCol="0" anchor="ctr" anchorCtr="0">
            <a:noAutofit/>
          </a:bodyPr>
          <a:lstStyle>
            <a:lvl1pPr marL="0" indent="0" algn="ctr">
              <a:buNone/>
              <a:defRPr sz="1400"/>
            </a:lvl1pPr>
          </a:lstStyle>
          <a:p>
            <a:pPr rtl="0"/>
            <a:r>
              <a:rPr lang="es-ES" noProof="0"/>
              <a:t>Haga clic en el icono para agregar una imagen</a:t>
            </a:r>
            <a:endParaRPr lang="es-MX" noProof="0" dirty="0"/>
          </a:p>
        </p:txBody>
      </p:sp>
      <p:sp>
        <p:nvSpPr>
          <p:cNvPr id="15" name="Marcador de texto 11">
            <a:extLst>
              <a:ext uri="{FF2B5EF4-FFF2-40B4-BE49-F238E27FC236}">
                <a16:creationId xmlns:a16="http://schemas.microsoft.com/office/drawing/2014/main" id="{D88F4128-E844-49D5-B896-F5B8360E0547}"/>
              </a:ext>
            </a:extLst>
          </p:cNvPr>
          <p:cNvSpPr>
            <a:spLocks noGrp="1"/>
          </p:cNvSpPr>
          <p:nvPr>
            <p:ph type="body" sz="quarter" idx="76" hasCustomPrompt="1"/>
          </p:nvPr>
        </p:nvSpPr>
        <p:spPr>
          <a:xfrm>
            <a:off x="3479372" y="4512195"/>
            <a:ext cx="2176272" cy="300437"/>
          </a:xfrm>
        </p:spPr>
        <p:txBody>
          <a:bodyPr lIns="0" tIns="0" rIns="0" bIns="0" rtlCol="0">
            <a:noAutofit/>
          </a:bodyPr>
          <a:lstStyle>
            <a:lvl1pPr marL="0" indent="0" algn="l">
              <a:spcBef>
                <a:spcPts val="600"/>
              </a:spcBef>
              <a:buClr>
                <a:schemeClr val="bg1">
                  <a:lumMod val="50000"/>
                </a:schemeClr>
              </a:buClr>
              <a:buSzPct val="125000"/>
              <a:buFont typeface="Arial" panose="020B0604020202020204" pitchFamily="34" charset="0"/>
              <a:buNone/>
              <a:defRPr sz="2200" b="1" i="0">
                <a:solidFill>
                  <a:schemeClr val="bg2"/>
                </a:solidFill>
                <a:latin typeface="+mj-lt"/>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MX" noProof="0" dirty="0"/>
              <a:t>Título de sección</a:t>
            </a:r>
          </a:p>
        </p:txBody>
      </p:sp>
      <p:sp>
        <p:nvSpPr>
          <p:cNvPr id="16" name="Marcador de texto 11">
            <a:extLst>
              <a:ext uri="{FF2B5EF4-FFF2-40B4-BE49-F238E27FC236}">
                <a16:creationId xmlns:a16="http://schemas.microsoft.com/office/drawing/2014/main" id="{A4D9A5A5-DC49-42A9-AF1C-03EE63FAC03F}"/>
              </a:ext>
            </a:extLst>
          </p:cNvPr>
          <p:cNvSpPr>
            <a:spLocks noGrp="1"/>
          </p:cNvSpPr>
          <p:nvPr>
            <p:ph type="body" sz="quarter" idx="77"/>
          </p:nvPr>
        </p:nvSpPr>
        <p:spPr>
          <a:xfrm>
            <a:off x="3468155" y="4850265"/>
            <a:ext cx="2176272" cy="938012"/>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9" name="Rectángulo 8">
            <a:extLst>
              <a:ext uri="{FF2B5EF4-FFF2-40B4-BE49-F238E27FC236}">
                <a16:creationId xmlns:a16="http://schemas.microsoft.com/office/drawing/2014/main" id="{7F48B1E6-F024-4B3C-B742-0BF9E09286E4}"/>
              </a:ext>
            </a:extLst>
          </p:cNvPr>
          <p:cNvSpPr/>
          <p:nvPr userDrawn="1"/>
        </p:nvSpPr>
        <p:spPr>
          <a:xfrm>
            <a:off x="6125937" y="2250550"/>
            <a:ext cx="2286000" cy="3657600"/>
          </a:xfrm>
          <a:prstGeom prst="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noProof="0" dirty="0"/>
          </a:p>
        </p:txBody>
      </p:sp>
      <p:sp>
        <p:nvSpPr>
          <p:cNvPr id="21" name="Rectángulo 20">
            <a:extLst>
              <a:ext uri="{FF2B5EF4-FFF2-40B4-BE49-F238E27FC236}">
                <a16:creationId xmlns:a16="http://schemas.microsoft.com/office/drawing/2014/main" id="{4C43F6EC-68DC-4837-BACC-5AD6767A59B3}"/>
              </a:ext>
            </a:extLst>
          </p:cNvPr>
          <p:cNvSpPr/>
          <p:nvPr userDrawn="1"/>
        </p:nvSpPr>
        <p:spPr>
          <a:xfrm rot="5400000">
            <a:off x="8598924" y="2762976"/>
            <a:ext cx="2286000" cy="2684355"/>
          </a:xfrm>
          <a:prstGeom prst="rect">
            <a:avLst/>
          </a:prstGeom>
          <a:blipFill>
            <a:blip r:embed="rId3">
              <a:extLst>
                <a:ext uri="{96DAC541-7B7A-43D3-8B79-37D633B846F1}">
                  <asvg:svgBlip xmlns:asvg="http://schemas.microsoft.com/office/drawing/2016/SVG/main" r:embed="rId4"/>
                </a:ext>
              </a:extLst>
            </a:blip>
            <a:stretch>
              <a:fillRect b="-3625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noProof="0" dirty="0"/>
          </a:p>
        </p:txBody>
      </p:sp>
      <p:sp>
        <p:nvSpPr>
          <p:cNvPr id="14" name="Marcador de posición de imagen 13">
            <a:extLst>
              <a:ext uri="{FF2B5EF4-FFF2-40B4-BE49-F238E27FC236}">
                <a16:creationId xmlns:a16="http://schemas.microsoft.com/office/drawing/2014/main" id="{4629E6EA-0F70-4614-B242-4AE3E4301398}"/>
              </a:ext>
            </a:extLst>
          </p:cNvPr>
          <p:cNvSpPr>
            <a:spLocks noGrp="1"/>
          </p:cNvSpPr>
          <p:nvPr>
            <p:ph type="pic" sz="quarter" idx="78"/>
          </p:nvPr>
        </p:nvSpPr>
        <p:spPr>
          <a:xfrm>
            <a:off x="6283325" y="2410395"/>
            <a:ext cx="1974850" cy="3047430"/>
          </a:xfrm>
          <a:ln w="25400">
            <a:solidFill>
              <a:schemeClr val="bg2"/>
            </a:solidFill>
          </a:ln>
        </p:spPr>
        <p:txBody>
          <a:bodyPr rtlCol="0" anchor="ctr" anchorCtr="0">
            <a:normAutofit/>
          </a:bodyPr>
          <a:lstStyle>
            <a:lvl1pPr marL="0" indent="0" algn="ctr">
              <a:buNone/>
              <a:defRPr sz="1400"/>
            </a:lvl1pPr>
          </a:lstStyle>
          <a:p>
            <a:pPr rtl="0"/>
            <a:r>
              <a:rPr lang="es-ES" noProof="0"/>
              <a:t>Haga clic en el icono para agregar una imagen</a:t>
            </a:r>
            <a:endParaRPr lang="es-MX" noProof="0" dirty="0"/>
          </a:p>
        </p:txBody>
      </p:sp>
      <p:sp>
        <p:nvSpPr>
          <p:cNvPr id="23" name="Marcador de posición de imagen 22">
            <a:extLst>
              <a:ext uri="{FF2B5EF4-FFF2-40B4-BE49-F238E27FC236}">
                <a16:creationId xmlns:a16="http://schemas.microsoft.com/office/drawing/2014/main" id="{32379FE9-C48F-4225-A40A-A3E6CAD4F51E}"/>
              </a:ext>
            </a:extLst>
          </p:cNvPr>
          <p:cNvSpPr>
            <a:spLocks noGrp="1"/>
          </p:cNvSpPr>
          <p:nvPr>
            <p:ph type="pic" sz="quarter" idx="79"/>
          </p:nvPr>
        </p:nvSpPr>
        <p:spPr>
          <a:xfrm>
            <a:off x="8412163" y="3124606"/>
            <a:ext cx="2511425" cy="1976400"/>
          </a:xfrm>
          <a:ln w="25400">
            <a:solidFill>
              <a:schemeClr val="bg2"/>
            </a:solidFill>
          </a:ln>
        </p:spPr>
        <p:txBody>
          <a:bodyPr rtlCol="0" anchor="ctr" anchorCtr="0">
            <a:normAutofit/>
          </a:bodyPr>
          <a:lstStyle>
            <a:lvl1pPr marL="0" indent="0" algn="ctr">
              <a:buNone/>
              <a:defRPr sz="1400"/>
            </a:lvl1pPr>
          </a:lstStyle>
          <a:p>
            <a:pPr rtl="0"/>
            <a:r>
              <a:rPr lang="es-ES" noProof="0"/>
              <a:t>Haga clic en el icono para agregar una imagen</a:t>
            </a:r>
            <a:endParaRPr lang="es-MX" noProof="0" dirty="0"/>
          </a:p>
        </p:txBody>
      </p:sp>
      <p:sp>
        <p:nvSpPr>
          <p:cNvPr id="26" name="Marcador de posición de imagen 11">
            <a:extLst>
              <a:ext uri="{FF2B5EF4-FFF2-40B4-BE49-F238E27FC236}">
                <a16:creationId xmlns:a16="http://schemas.microsoft.com/office/drawing/2014/main" id="{FFDA0C1B-4B80-4211-8E8D-A19CA0D2A593}"/>
              </a:ext>
            </a:extLst>
          </p:cNvPr>
          <p:cNvSpPr>
            <a:spLocks noGrp="1"/>
          </p:cNvSpPr>
          <p:nvPr>
            <p:ph type="pic" sz="quarter" idx="80"/>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s-ES" noProof="0"/>
              <a:t>Haga clic en el icono para agregar una imagen</a:t>
            </a:r>
            <a:endParaRPr lang="es-MX" noProof="0" dirty="0"/>
          </a:p>
        </p:txBody>
      </p:sp>
    </p:spTree>
    <p:extLst>
      <p:ext uri="{BB962C8B-B14F-4D97-AF65-F5344CB8AC3E}">
        <p14:creationId xmlns:p14="http://schemas.microsoft.com/office/powerpoint/2010/main" val="12892176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F09A5174-1112-4D75-9ACE-EB000DE44EEE}"/>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8" name="Rectángulo 7">
            <a:extLst>
              <a:ext uri="{FF2B5EF4-FFF2-40B4-BE49-F238E27FC236}">
                <a16:creationId xmlns:a16="http://schemas.microsoft.com/office/drawing/2014/main" id="{7B241F2F-6D67-4597-AB7C-D982860837A5}"/>
              </a:ext>
            </a:extLst>
          </p:cNvPr>
          <p:cNvSpPr/>
          <p:nvPr userDrawn="1"/>
        </p:nvSpPr>
        <p:spPr>
          <a:xfrm>
            <a:off x="3585972" y="0"/>
            <a:ext cx="5020056"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 name="Título 1">
            <a:extLst>
              <a:ext uri="{FF2B5EF4-FFF2-40B4-BE49-F238E27FC236}">
                <a16:creationId xmlns:a16="http://schemas.microsoft.com/office/drawing/2014/main" id="{597639DF-BB81-43B2-81DF-DC0942E88459}"/>
              </a:ext>
            </a:extLst>
          </p:cNvPr>
          <p:cNvSpPr>
            <a:spLocks noGrp="1"/>
          </p:cNvSpPr>
          <p:nvPr>
            <p:ph type="ctrTitle" hasCustomPrompt="1"/>
          </p:nvPr>
        </p:nvSpPr>
        <p:spPr>
          <a:xfrm>
            <a:off x="3585972" y="2551430"/>
            <a:ext cx="5020056" cy="1633085"/>
          </a:xfrm>
        </p:spPr>
        <p:txBody>
          <a:bodyPr rtlCol="0" anchor="b">
            <a:normAutofit/>
          </a:bodyPr>
          <a:lstStyle>
            <a:lvl1pPr algn="ctr">
              <a:lnSpc>
                <a:spcPct val="85000"/>
              </a:lnSpc>
              <a:defRPr sz="5500" b="1">
                <a:solidFill>
                  <a:schemeClr val="bg1"/>
                </a:solidFill>
              </a:defRPr>
            </a:lvl1pPr>
          </a:lstStyle>
          <a:p>
            <a:pPr rtl="0"/>
            <a:r>
              <a:rPr lang="es-MX" noProof="0" dirty="0"/>
              <a:t>Título de presentación</a:t>
            </a:r>
          </a:p>
        </p:txBody>
      </p:sp>
      <p:sp>
        <p:nvSpPr>
          <p:cNvPr id="3" name="Subtítulo 2">
            <a:extLst>
              <a:ext uri="{FF2B5EF4-FFF2-40B4-BE49-F238E27FC236}">
                <a16:creationId xmlns:a16="http://schemas.microsoft.com/office/drawing/2014/main" id="{0862A2A7-5821-4BAA-A45B-8AFDF4E0FBAD}"/>
              </a:ext>
            </a:extLst>
          </p:cNvPr>
          <p:cNvSpPr>
            <a:spLocks noGrp="1"/>
          </p:cNvSpPr>
          <p:nvPr>
            <p:ph type="subTitle" idx="1"/>
          </p:nvPr>
        </p:nvSpPr>
        <p:spPr>
          <a:xfrm>
            <a:off x="3581400" y="4653445"/>
            <a:ext cx="5027613" cy="827197"/>
          </a:xfrm>
        </p:spPr>
        <p:txBody>
          <a:bodyPr rtlCol="0">
            <a:normAutofit/>
          </a:bodyPr>
          <a:lstStyle>
            <a:lvl1pPr marL="0" indent="0" algn="ctr">
              <a:buNone/>
              <a:defRPr sz="2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endParaRPr lang="es-MX" noProof="0" dirty="0"/>
          </a:p>
        </p:txBody>
      </p:sp>
    </p:spTree>
    <p:extLst>
      <p:ext uri="{BB962C8B-B14F-4D97-AF65-F5344CB8AC3E}">
        <p14:creationId xmlns:p14="http://schemas.microsoft.com/office/powerpoint/2010/main" val="4735965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4A7E2F25-E114-4A75-B5B3-F09D555DDFF8}"/>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9" name="Rectángulo 8">
            <a:extLst>
              <a:ext uri="{FF2B5EF4-FFF2-40B4-BE49-F238E27FC236}">
                <a16:creationId xmlns:a16="http://schemas.microsoft.com/office/drawing/2014/main" id="{509BEFEA-934B-49DB-9A67-071B716E9BCC}"/>
              </a:ext>
            </a:extLst>
          </p:cNvPr>
          <p:cNvSpPr/>
          <p:nvPr userDrawn="1"/>
        </p:nvSpPr>
        <p:spPr>
          <a:xfrm>
            <a:off x="6769608" y="0"/>
            <a:ext cx="54223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 name="Título 1">
            <a:extLst>
              <a:ext uri="{FF2B5EF4-FFF2-40B4-BE49-F238E27FC236}">
                <a16:creationId xmlns:a16="http://schemas.microsoft.com/office/drawing/2014/main" id="{7D86D2BD-969D-4473-8460-B0377486ABC0}"/>
              </a:ext>
            </a:extLst>
          </p:cNvPr>
          <p:cNvSpPr>
            <a:spLocks noGrp="1"/>
          </p:cNvSpPr>
          <p:nvPr>
            <p:ph type="title" hasCustomPrompt="1"/>
          </p:nvPr>
        </p:nvSpPr>
        <p:spPr>
          <a:xfrm>
            <a:off x="7235826" y="3924940"/>
            <a:ext cx="4116387" cy="1740445"/>
          </a:xfrm>
        </p:spPr>
        <p:txBody>
          <a:bodyPr lIns="0" tIns="0" rIns="0" bIns="0" rtlCol="0" anchor="b" anchorCtr="0">
            <a:noAutofit/>
          </a:bodyPr>
          <a:lstStyle>
            <a:lvl1pPr algn="r">
              <a:defRPr sz="5500" b="1"/>
            </a:lvl1pPr>
          </a:lstStyle>
          <a:p>
            <a:pPr rtl="0"/>
            <a:r>
              <a:rPr lang="es-MX" noProof="0" dirty="0"/>
              <a:t>Título de presentación</a:t>
            </a:r>
          </a:p>
        </p:txBody>
      </p:sp>
      <p:sp>
        <p:nvSpPr>
          <p:cNvPr id="11" name="Subtítulo 2">
            <a:extLst>
              <a:ext uri="{FF2B5EF4-FFF2-40B4-BE49-F238E27FC236}">
                <a16:creationId xmlns:a16="http://schemas.microsoft.com/office/drawing/2014/main" id="{1124E491-FFE2-4D91-8211-BFEB67FC40B9}"/>
              </a:ext>
            </a:extLst>
          </p:cNvPr>
          <p:cNvSpPr>
            <a:spLocks noGrp="1"/>
          </p:cNvSpPr>
          <p:nvPr>
            <p:ph type="subTitle" idx="1" hasCustomPrompt="1"/>
          </p:nvPr>
        </p:nvSpPr>
        <p:spPr>
          <a:xfrm>
            <a:off x="7235826" y="5681266"/>
            <a:ext cx="4116387" cy="400081"/>
          </a:xfrm>
        </p:spPr>
        <p:txBody>
          <a:bodyPr lIns="0" tIns="0" rIns="0" bIns="0" rtlCol="0" anchor="b" anchorCtr="0">
            <a:normAutofit/>
          </a:bodyPr>
          <a:lstStyle>
            <a:lvl1pPr marL="0" indent="0" algn="r">
              <a:buNone/>
              <a:defRPr sz="28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MX" noProof="0" dirty="0"/>
              <a:t>Escribe el subtítulo aquí</a:t>
            </a:r>
          </a:p>
        </p:txBody>
      </p:sp>
    </p:spTree>
    <p:extLst>
      <p:ext uri="{BB962C8B-B14F-4D97-AF65-F5344CB8AC3E}">
        <p14:creationId xmlns:p14="http://schemas.microsoft.com/office/powerpoint/2010/main" val="27517616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ítulo y contenido">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14" name="Rectángulo 13">
            <a:extLst>
              <a:ext uri="{FF2B5EF4-FFF2-40B4-BE49-F238E27FC236}">
                <a16:creationId xmlns:a16="http://schemas.microsoft.com/office/drawing/2014/main" id="{46B665D0-4EDB-4342-BED1-27DA9BA746A8}"/>
              </a:ext>
            </a:extLst>
          </p:cNvPr>
          <p:cNvSpPr/>
          <p:nvPr userDrawn="1"/>
        </p:nvSpPr>
        <p:spPr>
          <a:xfrm>
            <a:off x="7454" y="-1"/>
            <a:ext cx="12192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6" name="Rectángulo 5">
            <a:extLst>
              <a:ext uri="{FF2B5EF4-FFF2-40B4-BE49-F238E27FC236}">
                <a16:creationId xmlns:a16="http://schemas.microsoft.com/office/drawing/2014/main" id="{DD60033C-E502-4C97-87DB-99F01B55681B}"/>
              </a:ext>
            </a:extLst>
          </p:cNvPr>
          <p:cNvSpPr/>
          <p:nvPr userDrawn="1"/>
        </p:nvSpPr>
        <p:spPr>
          <a:xfrm>
            <a:off x="0" y="1965960"/>
            <a:ext cx="12192000" cy="489204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 name="Título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10512425" cy="552848"/>
          </a:xfrm>
        </p:spPr>
        <p:txBody>
          <a:bodyPr lIns="0" tIns="0" rIns="0" bIns="0" rtlCol="0" anchor="b" anchorCtr="0"/>
          <a:lstStyle/>
          <a:p>
            <a:pPr rtl="0"/>
            <a:r>
              <a:rPr lang="es-ES" noProof="0"/>
              <a:t>Haga clic para modificar el estilo de título del patrón</a:t>
            </a:r>
            <a:endParaRPr lang="es-MX" noProof="0" dirty="0"/>
          </a:p>
        </p:txBody>
      </p:sp>
      <p:sp>
        <p:nvSpPr>
          <p:cNvPr id="3" name="Marcador de fecha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FA0FB47E-4C3E-49EF-AD72-228982747EAE}" type="datetime1">
              <a:rPr lang="es-MX" noProof="0" smtClean="0"/>
              <a:t>16/03/2023</a:t>
            </a:fld>
            <a:endParaRPr lang="es-MX" noProof="0" dirty="0"/>
          </a:p>
        </p:txBody>
      </p:sp>
      <p:sp>
        <p:nvSpPr>
          <p:cNvPr id="4" name="Marcador de pie de página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es-MX" noProof="0" dirty="0"/>
              <a:t>AGREGAR UN PIE DE PÁGINA</a:t>
            </a:r>
          </a:p>
        </p:txBody>
      </p:sp>
      <p:sp>
        <p:nvSpPr>
          <p:cNvPr id="5" name="Marcador de número de diapositiva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es-MX" noProof="0" smtClean="0"/>
              <a:t>‹Nº›</a:t>
            </a:fld>
            <a:endParaRPr lang="es-MX" noProof="0" dirty="0"/>
          </a:p>
        </p:txBody>
      </p:sp>
      <p:sp>
        <p:nvSpPr>
          <p:cNvPr id="13" name="Marcador de contenido 2">
            <a:extLst>
              <a:ext uri="{FF2B5EF4-FFF2-40B4-BE49-F238E27FC236}">
                <a16:creationId xmlns:a16="http://schemas.microsoft.com/office/drawing/2014/main" id="{3462FAC8-55F2-4A8C-BD0D-938A725760C8}"/>
              </a:ext>
            </a:extLst>
          </p:cNvPr>
          <p:cNvSpPr>
            <a:spLocks noGrp="1"/>
          </p:cNvSpPr>
          <p:nvPr>
            <p:ph idx="1"/>
          </p:nvPr>
        </p:nvSpPr>
        <p:spPr>
          <a:xfrm>
            <a:off x="838200" y="2064470"/>
            <a:ext cx="10515600" cy="3604962"/>
          </a:xfrm>
        </p:spPr>
        <p:txBody>
          <a:bodyPr rtlCol="0">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dirty="0"/>
          </a:p>
        </p:txBody>
      </p:sp>
    </p:spTree>
    <p:extLst>
      <p:ext uri="{BB962C8B-B14F-4D97-AF65-F5344CB8AC3E}">
        <p14:creationId xmlns:p14="http://schemas.microsoft.com/office/powerpoint/2010/main" val="1295540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ido de sección de encabezad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66225329-2B3F-4E19-87FA-6CF5BB878D23}"/>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9" name="Rectángulo 8">
            <a:extLst>
              <a:ext uri="{FF2B5EF4-FFF2-40B4-BE49-F238E27FC236}">
                <a16:creationId xmlns:a16="http://schemas.microsoft.com/office/drawing/2014/main" id="{6F35480A-D762-4968-B35D-F8EBD1135B65}"/>
              </a:ext>
            </a:extLst>
          </p:cNvPr>
          <p:cNvSpPr/>
          <p:nvPr userDrawn="1"/>
        </p:nvSpPr>
        <p:spPr>
          <a:xfrm>
            <a:off x="0" y="3429000"/>
            <a:ext cx="12192000" cy="3429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11" name="Marcador de posición de texto 2">
            <a:extLst>
              <a:ext uri="{FF2B5EF4-FFF2-40B4-BE49-F238E27FC236}">
                <a16:creationId xmlns:a16="http://schemas.microsoft.com/office/drawing/2014/main" id="{9741282D-68FE-4C49-8F91-14A2214B4CB9}"/>
              </a:ext>
            </a:extLst>
          </p:cNvPr>
          <p:cNvSpPr>
            <a:spLocks noGrp="1"/>
          </p:cNvSpPr>
          <p:nvPr>
            <p:ph type="body" idx="1"/>
          </p:nvPr>
        </p:nvSpPr>
        <p:spPr>
          <a:xfrm>
            <a:off x="831850" y="4721902"/>
            <a:ext cx="10680596" cy="1133423"/>
          </a:xfrm>
        </p:spPr>
        <p:txBody>
          <a:bodyPr lIns="0" tIns="0" rIns="0" bIns="0" rtlCol="0">
            <a:normAutofit/>
          </a:bodyPr>
          <a:lstStyle>
            <a:lvl1pPr marL="0" indent="0">
              <a:spcBef>
                <a:spcPts val="600"/>
              </a:spcBef>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1F7FF6A3-D40E-4089-92AF-A2DB4994946A}"/>
              </a:ext>
            </a:extLst>
          </p:cNvPr>
          <p:cNvSpPr>
            <a:spLocks noGrp="1"/>
          </p:cNvSpPr>
          <p:nvPr>
            <p:ph type="title"/>
          </p:nvPr>
        </p:nvSpPr>
        <p:spPr>
          <a:xfrm>
            <a:off x="838200" y="4062334"/>
            <a:ext cx="10674246" cy="636340"/>
          </a:xfrm>
        </p:spPr>
        <p:txBody>
          <a:bodyPr lIns="0" tIns="0" rIns="0" bIns="0" rtlCol="0"/>
          <a:lstStyle>
            <a:lvl1pPr>
              <a:defRPr b="1"/>
            </a:lvl1pPr>
          </a:lstStyle>
          <a:p>
            <a:pPr rtl="0"/>
            <a:r>
              <a:rPr lang="es-ES" noProof="0"/>
              <a:t>Haga clic para modificar el estilo de título del patrón</a:t>
            </a:r>
            <a:endParaRPr lang="es-MX" noProof="0" dirty="0"/>
          </a:p>
        </p:txBody>
      </p:sp>
      <p:sp>
        <p:nvSpPr>
          <p:cNvPr id="5" name="Marcador de fecha 4">
            <a:extLst>
              <a:ext uri="{FF2B5EF4-FFF2-40B4-BE49-F238E27FC236}">
                <a16:creationId xmlns:a16="http://schemas.microsoft.com/office/drawing/2014/main" id="{C32F87FB-CCAF-450C-B1BC-067126CC6B11}"/>
              </a:ext>
            </a:extLst>
          </p:cNvPr>
          <p:cNvSpPr>
            <a:spLocks noGrp="1"/>
          </p:cNvSpPr>
          <p:nvPr>
            <p:ph type="dt" sz="half" idx="10"/>
          </p:nvPr>
        </p:nvSpPr>
        <p:spPr/>
        <p:txBody>
          <a:bodyPr rtlCol="0"/>
          <a:lstStyle/>
          <a:p>
            <a:pPr rtl="0"/>
            <a:fld id="{F2B10941-0F0C-46CA-989A-E609B6AEC8BD}" type="datetime1">
              <a:rPr lang="es-MX" noProof="0" smtClean="0"/>
              <a:t>16/03/2023</a:t>
            </a:fld>
            <a:endParaRPr lang="es-MX" noProof="0" dirty="0"/>
          </a:p>
        </p:txBody>
      </p:sp>
      <p:sp>
        <p:nvSpPr>
          <p:cNvPr id="6" name="Marcador de pie de página 5">
            <a:extLst>
              <a:ext uri="{FF2B5EF4-FFF2-40B4-BE49-F238E27FC236}">
                <a16:creationId xmlns:a16="http://schemas.microsoft.com/office/drawing/2014/main" id="{5825AABB-EED6-4CD0-A5E2-A15FCDD4119F}"/>
              </a:ext>
            </a:extLst>
          </p:cNvPr>
          <p:cNvSpPr>
            <a:spLocks noGrp="1"/>
          </p:cNvSpPr>
          <p:nvPr>
            <p:ph type="ftr" sz="quarter" idx="11"/>
          </p:nvPr>
        </p:nvSpPr>
        <p:spPr/>
        <p:txBody>
          <a:bodyPr rtlCol="0"/>
          <a:lstStyle/>
          <a:p>
            <a:pPr rtl="0"/>
            <a:r>
              <a:rPr lang="es-MX" noProof="0" dirty="0"/>
              <a:t>AGREGAR UN PIE DE PÁGINA</a:t>
            </a:r>
          </a:p>
        </p:txBody>
      </p:sp>
      <p:sp>
        <p:nvSpPr>
          <p:cNvPr id="7" name="Marcador de número de diapositiva 6">
            <a:extLst>
              <a:ext uri="{FF2B5EF4-FFF2-40B4-BE49-F238E27FC236}">
                <a16:creationId xmlns:a16="http://schemas.microsoft.com/office/drawing/2014/main" id="{5912491C-7FC6-4C1F-9912-4584E8CAA82C}"/>
              </a:ext>
            </a:extLst>
          </p:cNvPr>
          <p:cNvSpPr>
            <a:spLocks noGrp="1"/>
          </p:cNvSpPr>
          <p:nvPr>
            <p:ph type="sldNum" sz="quarter" idx="12"/>
          </p:nvPr>
        </p:nvSpPr>
        <p:spPr/>
        <p:txBody>
          <a:bodyPr rtlCol="0"/>
          <a:lstStyle/>
          <a:p>
            <a:pPr rtl="0"/>
            <a:fld id="{4950F5D8-22E1-4015-8661-E5B1FD28C2DE}" type="slidenum">
              <a:rPr lang="es-MX" noProof="0" smtClean="0"/>
              <a:t>‹Nº›</a:t>
            </a:fld>
            <a:endParaRPr lang="es-MX" noProof="0" dirty="0"/>
          </a:p>
        </p:txBody>
      </p:sp>
      <p:sp>
        <p:nvSpPr>
          <p:cNvPr id="10" name="Marcador de posición de imagen 11">
            <a:extLst>
              <a:ext uri="{FF2B5EF4-FFF2-40B4-BE49-F238E27FC236}">
                <a16:creationId xmlns:a16="http://schemas.microsoft.com/office/drawing/2014/main" id="{E22EDD9E-AEE4-4D2A-BD45-AABB792F68AF}"/>
              </a:ext>
            </a:extLst>
          </p:cNvPr>
          <p:cNvSpPr>
            <a:spLocks noGrp="1"/>
          </p:cNvSpPr>
          <p:nvPr>
            <p:ph type="pic" sz="quarter" idx="50"/>
          </p:nvPr>
        </p:nvSpPr>
        <p:spPr>
          <a:xfrm>
            <a:off x="831850"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s-ES" noProof="0"/>
              <a:t>Haga clic en el icono para agregar una imagen</a:t>
            </a:r>
            <a:endParaRPr lang="es-MX" noProof="0" dirty="0"/>
          </a:p>
        </p:txBody>
      </p:sp>
    </p:spTree>
    <p:extLst>
      <p:ext uri="{BB962C8B-B14F-4D97-AF65-F5344CB8AC3E}">
        <p14:creationId xmlns:p14="http://schemas.microsoft.com/office/powerpoint/2010/main" val="3452227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35" name="Rectángulo 34">
            <a:extLst>
              <a:ext uri="{FF2B5EF4-FFF2-40B4-BE49-F238E27FC236}">
                <a16:creationId xmlns:a16="http://schemas.microsoft.com/office/drawing/2014/main" id="{8CF4E3C4-06F3-4C9B-8844-62F3323AB7DD}"/>
              </a:ext>
            </a:extLst>
          </p:cNvPr>
          <p:cNvSpPr/>
          <p:nvPr userDrawn="1"/>
        </p:nvSpPr>
        <p:spPr>
          <a:xfrm>
            <a:off x="-1587" y="6408"/>
            <a:ext cx="12192000" cy="6851591"/>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7" name="Rectángulo 26">
            <a:extLst>
              <a:ext uri="{FF2B5EF4-FFF2-40B4-BE49-F238E27FC236}">
                <a16:creationId xmlns:a16="http://schemas.microsoft.com/office/drawing/2014/main" id="{B7314DC4-8C9E-4F01-A18F-43188041EB03}"/>
              </a:ext>
            </a:extLst>
          </p:cNvPr>
          <p:cNvSpPr/>
          <p:nvPr userDrawn="1"/>
        </p:nvSpPr>
        <p:spPr>
          <a:xfrm>
            <a:off x="0" y="1965960"/>
            <a:ext cx="12192000" cy="489204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37" name="Marcador de contenido 2">
            <a:extLst>
              <a:ext uri="{FF2B5EF4-FFF2-40B4-BE49-F238E27FC236}">
                <a16:creationId xmlns:a16="http://schemas.microsoft.com/office/drawing/2014/main" id="{27010291-978E-4CC6-876F-E22ADA4A322F}"/>
              </a:ext>
            </a:extLst>
          </p:cNvPr>
          <p:cNvSpPr>
            <a:spLocks noGrp="1"/>
          </p:cNvSpPr>
          <p:nvPr>
            <p:ph sz="half" idx="1"/>
          </p:nvPr>
        </p:nvSpPr>
        <p:spPr>
          <a:xfrm>
            <a:off x="838200" y="2049405"/>
            <a:ext cx="5181600" cy="3588615"/>
          </a:xfrm>
        </p:spPr>
        <p:txBody>
          <a:bodyPr rtlCol="0">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dirty="0"/>
          </a:p>
        </p:txBody>
      </p:sp>
      <p:sp>
        <p:nvSpPr>
          <p:cNvPr id="38" name="Marcador de posición de contenido 3">
            <a:extLst>
              <a:ext uri="{FF2B5EF4-FFF2-40B4-BE49-F238E27FC236}">
                <a16:creationId xmlns:a16="http://schemas.microsoft.com/office/drawing/2014/main" id="{C0C7E056-802B-46B6-8017-5D7F87B41A5A}"/>
              </a:ext>
            </a:extLst>
          </p:cNvPr>
          <p:cNvSpPr>
            <a:spLocks noGrp="1"/>
          </p:cNvSpPr>
          <p:nvPr>
            <p:ph sz="half" idx="2"/>
          </p:nvPr>
        </p:nvSpPr>
        <p:spPr>
          <a:xfrm>
            <a:off x="6172200" y="2049405"/>
            <a:ext cx="5181600" cy="3568970"/>
          </a:xfrm>
        </p:spPr>
        <p:txBody>
          <a:bodyPr rtlCol="0">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dirty="0"/>
          </a:p>
        </p:txBody>
      </p:sp>
      <p:sp>
        <p:nvSpPr>
          <p:cNvPr id="8" name="Marcador de fecha 7">
            <a:extLst>
              <a:ext uri="{FF2B5EF4-FFF2-40B4-BE49-F238E27FC236}">
                <a16:creationId xmlns:a16="http://schemas.microsoft.com/office/drawing/2014/main" id="{F5D76E00-0ACB-4B7A-B045-2A0F2EF8D824}"/>
              </a:ext>
            </a:extLst>
          </p:cNvPr>
          <p:cNvSpPr>
            <a:spLocks noGrp="1"/>
          </p:cNvSpPr>
          <p:nvPr>
            <p:ph type="dt" sz="half" idx="10"/>
          </p:nvPr>
        </p:nvSpPr>
        <p:spPr/>
        <p:txBody>
          <a:bodyPr rtlCol="0"/>
          <a:lstStyle/>
          <a:p>
            <a:pPr rtl="0"/>
            <a:fld id="{787A0F90-35C0-4987-BF72-D13500C36FA4}" type="datetime1">
              <a:rPr lang="es-MX" noProof="0" smtClean="0"/>
              <a:t>16/03/2023</a:t>
            </a:fld>
            <a:endParaRPr lang="es-MX" noProof="0" dirty="0"/>
          </a:p>
        </p:txBody>
      </p:sp>
      <p:sp>
        <p:nvSpPr>
          <p:cNvPr id="9" name="Marcador de pie de página 8">
            <a:extLst>
              <a:ext uri="{FF2B5EF4-FFF2-40B4-BE49-F238E27FC236}">
                <a16:creationId xmlns:a16="http://schemas.microsoft.com/office/drawing/2014/main" id="{BB112229-A962-49D4-B30E-99CFF547CC16}"/>
              </a:ext>
            </a:extLst>
          </p:cNvPr>
          <p:cNvSpPr>
            <a:spLocks noGrp="1"/>
          </p:cNvSpPr>
          <p:nvPr>
            <p:ph type="ftr" sz="quarter" idx="11"/>
          </p:nvPr>
        </p:nvSpPr>
        <p:spPr/>
        <p:txBody>
          <a:bodyPr rtlCol="0"/>
          <a:lstStyle/>
          <a:p>
            <a:pPr rtl="0"/>
            <a:r>
              <a:rPr lang="es-MX" noProof="0" dirty="0"/>
              <a:t>AGREGAR UN PIE DE PÁGINA</a:t>
            </a:r>
          </a:p>
        </p:txBody>
      </p:sp>
      <p:sp>
        <p:nvSpPr>
          <p:cNvPr id="12" name="Marcador de número de diapositiva 11">
            <a:extLst>
              <a:ext uri="{FF2B5EF4-FFF2-40B4-BE49-F238E27FC236}">
                <a16:creationId xmlns:a16="http://schemas.microsoft.com/office/drawing/2014/main" id="{5AD09447-00BF-439A-B49F-4D5A25FEEA97}"/>
              </a:ext>
            </a:extLst>
          </p:cNvPr>
          <p:cNvSpPr>
            <a:spLocks noGrp="1"/>
          </p:cNvSpPr>
          <p:nvPr>
            <p:ph type="sldNum" sz="quarter" idx="12"/>
          </p:nvPr>
        </p:nvSpPr>
        <p:spPr/>
        <p:txBody>
          <a:bodyPr rtlCol="0"/>
          <a:lstStyle/>
          <a:p>
            <a:pPr rtl="0"/>
            <a:fld id="{4950F5D8-22E1-4015-8661-E5B1FD28C2DE}" type="slidenum">
              <a:rPr lang="es-MX" noProof="0" smtClean="0"/>
              <a:pPr rtl="0"/>
              <a:t>‹Nº›</a:t>
            </a:fld>
            <a:endParaRPr lang="es-MX" noProof="0" dirty="0"/>
          </a:p>
        </p:txBody>
      </p:sp>
      <p:sp>
        <p:nvSpPr>
          <p:cNvPr id="39" name="Título 1">
            <a:extLst>
              <a:ext uri="{FF2B5EF4-FFF2-40B4-BE49-F238E27FC236}">
                <a16:creationId xmlns:a16="http://schemas.microsoft.com/office/drawing/2014/main" id="{6D1F570F-D9DD-43A5-A55C-A231D1F75ED1}"/>
              </a:ext>
            </a:extLst>
          </p:cNvPr>
          <p:cNvSpPr>
            <a:spLocks noGrp="1"/>
          </p:cNvSpPr>
          <p:nvPr>
            <p:ph type="title"/>
          </p:nvPr>
        </p:nvSpPr>
        <p:spPr>
          <a:xfrm>
            <a:off x="838199" y="805472"/>
            <a:ext cx="10512425" cy="552848"/>
          </a:xfrm>
        </p:spPr>
        <p:txBody>
          <a:bodyPr lIns="0" tIns="0" rIns="0" bIns="0" rtlCol="0" anchor="b" anchorCtr="0"/>
          <a:lstStyle/>
          <a:p>
            <a:pPr rtl="0"/>
            <a:r>
              <a:rPr lang="es-ES" noProof="0"/>
              <a:t>Haga clic para modificar el estilo de título del patrón</a:t>
            </a:r>
            <a:endParaRPr lang="es-MX" noProof="0" dirty="0"/>
          </a:p>
        </p:txBody>
      </p:sp>
    </p:spTree>
    <p:extLst>
      <p:ext uri="{BB962C8B-B14F-4D97-AF65-F5344CB8AC3E}">
        <p14:creationId xmlns:p14="http://schemas.microsoft.com/office/powerpoint/2010/main" val="11171164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14" name="Rectángulo 13">
            <a:extLst>
              <a:ext uri="{FF2B5EF4-FFF2-40B4-BE49-F238E27FC236}">
                <a16:creationId xmlns:a16="http://schemas.microsoft.com/office/drawing/2014/main" id="{46B665D0-4EDB-4342-BED1-27DA9BA746A8}"/>
              </a:ext>
            </a:extLst>
          </p:cNvPr>
          <p:cNvSpPr/>
          <p:nvPr userDrawn="1"/>
        </p:nvSpPr>
        <p:spPr>
          <a:xfrm>
            <a:off x="7454" y="-1"/>
            <a:ext cx="12192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6" name="Rectángulo 5">
            <a:extLst>
              <a:ext uri="{FF2B5EF4-FFF2-40B4-BE49-F238E27FC236}">
                <a16:creationId xmlns:a16="http://schemas.microsoft.com/office/drawing/2014/main" id="{DD60033C-E502-4C97-87DB-99F01B55681B}"/>
              </a:ext>
            </a:extLst>
          </p:cNvPr>
          <p:cNvSpPr/>
          <p:nvPr userDrawn="1"/>
        </p:nvSpPr>
        <p:spPr>
          <a:xfrm>
            <a:off x="0" y="1965960"/>
            <a:ext cx="12192000" cy="489204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 name="Título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10512425" cy="552848"/>
          </a:xfrm>
        </p:spPr>
        <p:txBody>
          <a:bodyPr lIns="0" tIns="0" rIns="0" bIns="0" rtlCol="0" anchor="b" anchorCtr="0"/>
          <a:lstStyle/>
          <a:p>
            <a:pPr rtl="0"/>
            <a:r>
              <a:rPr lang="es-ES" noProof="0"/>
              <a:t>Haga clic para modificar el estilo de título del patrón</a:t>
            </a:r>
            <a:endParaRPr lang="es-MX" noProof="0" dirty="0"/>
          </a:p>
        </p:txBody>
      </p:sp>
      <p:sp>
        <p:nvSpPr>
          <p:cNvPr id="3" name="Marcador de fecha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F401CC00-13F5-4BB2-BDD9-6EBE89381699}" type="datetime1">
              <a:rPr lang="es-MX" noProof="0" smtClean="0"/>
              <a:t>16/03/2023</a:t>
            </a:fld>
            <a:endParaRPr lang="es-MX" noProof="0" dirty="0"/>
          </a:p>
        </p:txBody>
      </p:sp>
      <p:sp>
        <p:nvSpPr>
          <p:cNvPr id="4" name="Marcador de pie de página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es-MX" noProof="0" dirty="0"/>
              <a:t>AGREGAR UN PIE DE PÁGINA</a:t>
            </a:r>
          </a:p>
        </p:txBody>
      </p:sp>
      <p:sp>
        <p:nvSpPr>
          <p:cNvPr id="5" name="Marcador de número de diapositiva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es-MX" noProof="0" smtClean="0"/>
              <a:t>‹Nº›</a:t>
            </a:fld>
            <a:endParaRPr lang="es-MX" noProof="0" dirty="0"/>
          </a:p>
        </p:txBody>
      </p:sp>
      <p:sp>
        <p:nvSpPr>
          <p:cNvPr id="17" name="Marcador de posición de texto 2">
            <a:extLst>
              <a:ext uri="{FF2B5EF4-FFF2-40B4-BE49-F238E27FC236}">
                <a16:creationId xmlns:a16="http://schemas.microsoft.com/office/drawing/2014/main" id="{A0794048-CBDE-4DD8-B381-C7B3F8BC6BD1}"/>
              </a:ext>
            </a:extLst>
          </p:cNvPr>
          <p:cNvSpPr>
            <a:spLocks noGrp="1"/>
          </p:cNvSpPr>
          <p:nvPr>
            <p:ph type="body" idx="1"/>
          </p:nvPr>
        </p:nvSpPr>
        <p:spPr>
          <a:xfrm>
            <a:off x="839788" y="2049403"/>
            <a:ext cx="5157787" cy="455672"/>
          </a:xfrm>
        </p:spPr>
        <p:txBody>
          <a:bodyPr rtlCol="0"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9" name="Marcador de texto 4">
            <a:extLst>
              <a:ext uri="{FF2B5EF4-FFF2-40B4-BE49-F238E27FC236}">
                <a16:creationId xmlns:a16="http://schemas.microsoft.com/office/drawing/2014/main" id="{8728F1E0-EBE6-4A1C-A9AD-A2F93B614002}"/>
              </a:ext>
            </a:extLst>
          </p:cNvPr>
          <p:cNvSpPr>
            <a:spLocks noGrp="1"/>
          </p:cNvSpPr>
          <p:nvPr>
            <p:ph type="body" sz="quarter" idx="3"/>
          </p:nvPr>
        </p:nvSpPr>
        <p:spPr>
          <a:xfrm>
            <a:off x="6172200" y="2049401"/>
            <a:ext cx="5183188" cy="455673"/>
          </a:xfrm>
        </p:spPr>
        <p:txBody>
          <a:bodyPr rtlCol="0"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0" name="Marcador de posición de contenido 5">
            <a:extLst>
              <a:ext uri="{FF2B5EF4-FFF2-40B4-BE49-F238E27FC236}">
                <a16:creationId xmlns:a16="http://schemas.microsoft.com/office/drawing/2014/main" id="{A0E71F33-4A3C-4FCB-968D-EDA3A37F0BCC}"/>
              </a:ext>
            </a:extLst>
          </p:cNvPr>
          <p:cNvSpPr>
            <a:spLocks noGrp="1"/>
          </p:cNvSpPr>
          <p:nvPr>
            <p:ph sz="quarter" idx="4"/>
          </p:nvPr>
        </p:nvSpPr>
        <p:spPr>
          <a:xfrm>
            <a:off x="6172200" y="2505075"/>
            <a:ext cx="5183188" cy="3132946"/>
          </a:xfrm>
        </p:spPr>
        <p:txBody>
          <a:bodyPr rtlCol="0">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dirty="0"/>
          </a:p>
        </p:txBody>
      </p:sp>
      <p:sp>
        <p:nvSpPr>
          <p:cNvPr id="21" name="Marcador de posición de contenido 3">
            <a:extLst>
              <a:ext uri="{FF2B5EF4-FFF2-40B4-BE49-F238E27FC236}">
                <a16:creationId xmlns:a16="http://schemas.microsoft.com/office/drawing/2014/main" id="{FE2D98C8-5649-4EB0-A619-A662461EC9AA}"/>
              </a:ext>
            </a:extLst>
          </p:cNvPr>
          <p:cNvSpPr>
            <a:spLocks noGrp="1"/>
          </p:cNvSpPr>
          <p:nvPr>
            <p:ph sz="half" idx="2"/>
          </p:nvPr>
        </p:nvSpPr>
        <p:spPr>
          <a:xfrm>
            <a:off x="839788" y="2505075"/>
            <a:ext cx="5157787" cy="3132946"/>
          </a:xfrm>
        </p:spPr>
        <p:txBody>
          <a:bodyPr rtlCol="0">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dirty="0"/>
          </a:p>
        </p:txBody>
      </p:sp>
    </p:spTree>
    <p:extLst>
      <p:ext uri="{BB962C8B-B14F-4D97-AF65-F5344CB8AC3E}">
        <p14:creationId xmlns:p14="http://schemas.microsoft.com/office/powerpoint/2010/main" val="21699165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ido con título">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A883BD79-B5BB-43E2-BB74-F9008C3AA58F}"/>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11" name="Rectángulo 10">
            <a:extLst>
              <a:ext uri="{FF2B5EF4-FFF2-40B4-BE49-F238E27FC236}">
                <a16:creationId xmlns:a16="http://schemas.microsoft.com/office/drawing/2014/main" id="{FBC13AD7-0902-4462-AE2E-A3198854D169}"/>
              </a:ext>
            </a:extLst>
          </p:cNvPr>
          <p:cNvSpPr/>
          <p:nvPr userDrawn="1"/>
        </p:nvSpPr>
        <p:spPr>
          <a:xfrm>
            <a:off x="0" y="0"/>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7" name="Marcador de fecha 6">
            <a:extLst>
              <a:ext uri="{FF2B5EF4-FFF2-40B4-BE49-F238E27FC236}">
                <a16:creationId xmlns:a16="http://schemas.microsoft.com/office/drawing/2014/main" id="{7AC8DEE1-3923-45D0-A00B-AD5831D56CF0}"/>
              </a:ext>
            </a:extLst>
          </p:cNvPr>
          <p:cNvSpPr>
            <a:spLocks noGrp="1"/>
          </p:cNvSpPr>
          <p:nvPr>
            <p:ph type="dt" sz="half" idx="10"/>
          </p:nvPr>
        </p:nvSpPr>
        <p:spPr/>
        <p:txBody>
          <a:bodyPr rtlCol="0"/>
          <a:lstStyle/>
          <a:p>
            <a:pPr rtl="0"/>
            <a:fld id="{B1BDDBE8-8D08-4EBE-8421-54FB275A0783}" type="datetime1">
              <a:rPr lang="es-MX" noProof="0" smtClean="0"/>
              <a:t>16/03/2023</a:t>
            </a:fld>
            <a:endParaRPr lang="es-MX" noProof="0" dirty="0"/>
          </a:p>
        </p:txBody>
      </p:sp>
      <p:sp>
        <p:nvSpPr>
          <p:cNvPr id="8" name="Marcador de pie de página 7">
            <a:extLst>
              <a:ext uri="{FF2B5EF4-FFF2-40B4-BE49-F238E27FC236}">
                <a16:creationId xmlns:a16="http://schemas.microsoft.com/office/drawing/2014/main" id="{488EFA31-738D-4389-B010-AFFC2C33FF64}"/>
              </a:ext>
            </a:extLst>
          </p:cNvPr>
          <p:cNvSpPr>
            <a:spLocks noGrp="1"/>
          </p:cNvSpPr>
          <p:nvPr>
            <p:ph type="ftr" sz="quarter" idx="11"/>
          </p:nvPr>
        </p:nvSpPr>
        <p:spPr/>
        <p:txBody>
          <a:bodyPr rtlCol="0"/>
          <a:lstStyle/>
          <a:p>
            <a:pPr rtl="0"/>
            <a:r>
              <a:rPr lang="es-MX" noProof="0" dirty="0"/>
              <a:t>AGREGAR UN PIE DE PÁGINA</a:t>
            </a:r>
          </a:p>
        </p:txBody>
      </p:sp>
      <p:sp>
        <p:nvSpPr>
          <p:cNvPr id="9" name="Marcador de número de diapositiva 8">
            <a:extLst>
              <a:ext uri="{FF2B5EF4-FFF2-40B4-BE49-F238E27FC236}">
                <a16:creationId xmlns:a16="http://schemas.microsoft.com/office/drawing/2014/main" id="{F0437203-A295-48FE-B1AD-A4AE4FD1FFA2}"/>
              </a:ext>
            </a:extLst>
          </p:cNvPr>
          <p:cNvSpPr>
            <a:spLocks noGrp="1"/>
          </p:cNvSpPr>
          <p:nvPr>
            <p:ph type="sldNum" sz="quarter" idx="12"/>
          </p:nvPr>
        </p:nvSpPr>
        <p:spPr/>
        <p:txBody>
          <a:bodyPr rtlCol="0"/>
          <a:lstStyle/>
          <a:p>
            <a:pPr rtl="0"/>
            <a:fld id="{4950F5D8-22E1-4015-8661-E5B1FD28C2DE}" type="slidenum">
              <a:rPr lang="es-MX" noProof="0" smtClean="0"/>
              <a:t>‹Nº›</a:t>
            </a:fld>
            <a:endParaRPr lang="es-MX" noProof="0" dirty="0"/>
          </a:p>
        </p:txBody>
      </p:sp>
      <p:sp>
        <p:nvSpPr>
          <p:cNvPr id="12" name="Título 1">
            <a:extLst>
              <a:ext uri="{FF2B5EF4-FFF2-40B4-BE49-F238E27FC236}">
                <a16:creationId xmlns:a16="http://schemas.microsoft.com/office/drawing/2014/main" id="{8F15BD07-216B-4BED-B02B-A824C3BFE4E0}"/>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endParaRPr lang="es-MX" noProof="0" dirty="0"/>
          </a:p>
        </p:txBody>
      </p:sp>
      <p:sp>
        <p:nvSpPr>
          <p:cNvPr id="14" name="Marcador de posición de texto 3">
            <a:extLst>
              <a:ext uri="{FF2B5EF4-FFF2-40B4-BE49-F238E27FC236}">
                <a16:creationId xmlns:a16="http://schemas.microsoft.com/office/drawing/2014/main" id="{31CB25A8-485F-445D-B110-8C51B4D99271}"/>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15" name="Marcador de posición de contenido 2">
            <a:extLst>
              <a:ext uri="{FF2B5EF4-FFF2-40B4-BE49-F238E27FC236}">
                <a16:creationId xmlns:a16="http://schemas.microsoft.com/office/drawing/2014/main" id="{0F6DD5FE-C12D-447A-88F9-437E12A22A4C}"/>
              </a:ext>
            </a:extLst>
          </p:cNvPr>
          <p:cNvSpPr>
            <a:spLocks noGrp="1"/>
          </p:cNvSpPr>
          <p:nvPr>
            <p:ph idx="1"/>
          </p:nvPr>
        </p:nvSpPr>
        <p:spPr>
          <a:xfrm>
            <a:off x="5183188" y="499123"/>
            <a:ext cx="6172200" cy="5361928"/>
          </a:xfrm>
        </p:spPr>
        <p:txBody>
          <a:bodyPr rtlCol="0">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dirty="0"/>
          </a:p>
        </p:txBody>
      </p:sp>
    </p:spTree>
    <p:extLst>
      <p:ext uri="{BB962C8B-B14F-4D97-AF65-F5344CB8AC3E}">
        <p14:creationId xmlns:p14="http://schemas.microsoft.com/office/powerpoint/2010/main" val="38452369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n con leyenda">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A883BD79-B5BB-43E2-BB74-F9008C3AA58F}"/>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11" name="Rectángulo 10">
            <a:extLst>
              <a:ext uri="{FF2B5EF4-FFF2-40B4-BE49-F238E27FC236}">
                <a16:creationId xmlns:a16="http://schemas.microsoft.com/office/drawing/2014/main" id="{FBC13AD7-0902-4462-AE2E-A3198854D169}"/>
              </a:ext>
            </a:extLst>
          </p:cNvPr>
          <p:cNvSpPr/>
          <p:nvPr userDrawn="1"/>
        </p:nvSpPr>
        <p:spPr>
          <a:xfrm>
            <a:off x="0" y="0"/>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7" name="Marcador de fecha 6">
            <a:extLst>
              <a:ext uri="{FF2B5EF4-FFF2-40B4-BE49-F238E27FC236}">
                <a16:creationId xmlns:a16="http://schemas.microsoft.com/office/drawing/2014/main" id="{7AC8DEE1-3923-45D0-A00B-AD5831D56CF0}"/>
              </a:ext>
            </a:extLst>
          </p:cNvPr>
          <p:cNvSpPr>
            <a:spLocks noGrp="1"/>
          </p:cNvSpPr>
          <p:nvPr>
            <p:ph type="dt" sz="half" idx="10"/>
          </p:nvPr>
        </p:nvSpPr>
        <p:spPr/>
        <p:txBody>
          <a:bodyPr rtlCol="0"/>
          <a:lstStyle/>
          <a:p>
            <a:pPr rtl="0"/>
            <a:fld id="{B603594F-337B-48CD-8186-24ED23B441E3}" type="datetime1">
              <a:rPr lang="es-MX" noProof="0" smtClean="0"/>
              <a:t>16/03/2023</a:t>
            </a:fld>
            <a:endParaRPr lang="es-MX" noProof="0" dirty="0"/>
          </a:p>
        </p:txBody>
      </p:sp>
      <p:sp>
        <p:nvSpPr>
          <p:cNvPr id="8" name="Marcador de pie de página 7">
            <a:extLst>
              <a:ext uri="{FF2B5EF4-FFF2-40B4-BE49-F238E27FC236}">
                <a16:creationId xmlns:a16="http://schemas.microsoft.com/office/drawing/2014/main" id="{488EFA31-738D-4389-B010-AFFC2C33FF64}"/>
              </a:ext>
            </a:extLst>
          </p:cNvPr>
          <p:cNvSpPr>
            <a:spLocks noGrp="1"/>
          </p:cNvSpPr>
          <p:nvPr>
            <p:ph type="ftr" sz="quarter" idx="11"/>
          </p:nvPr>
        </p:nvSpPr>
        <p:spPr/>
        <p:txBody>
          <a:bodyPr rtlCol="0"/>
          <a:lstStyle/>
          <a:p>
            <a:pPr rtl="0"/>
            <a:r>
              <a:rPr lang="es-MX" noProof="0" dirty="0"/>
              <a:t>AGREGAR UN PIE DE PÁGINA</a:t>
            </a:r>
          </a:p>
        </p:txBody>
      </p:sp>
      <p:sp>
        <p:nvSpPr>
          <p:cNvPr id="9" name="Marcador de número de diapositiva 8">
            <a:extLst>
              <a:ext uri="{FF2B5EF4-FFF2-40B4-BE49-F238E27FC236}">
                <a16:creationId xmlns:a16="http://schemas.microsoft.com/office/drawing/2014/main" id="{F0437203-A295-48FE-B1AD-A4AE4FD1FFA2}"/>
              </a:ext>
            </a:extLst>
          </p:cNvPr>
          <p:cNvSpPr>
            <a:spLocks noGrp="1"/>
          </p:cNvSpPr>
          <p:nvPr>
            <p:ph type="sldNum" sz="quarter" idx="12"/>
          </p:nvPr>
        </p:nvSpPr>
        <p:spPr/>
        <p:txBody>
          <a:bodyPr rtlCol="0"/>
          <a:lstStyle/>
          <a:p>
            <a:pPr rtl="0"/>
            <a:fld id="{4950F5D8-22E1-4015-8661-E5B1FD28C2DE}" type="slidenum">
              <a:rPr lang="es-MX" noProof="0" smtClean="0"/>
              <a:t>‹Nº›</a:t>
            </a:fld>
            <a:endParaRPr lang="es-MX" noProof="0" dirty="0"/>
          </a:p>
        </p:txBody>
      </p:sp>
      <p:sp>
        <p:nvSpPr>
          <p:cNvPr id="13" name="Título 1">
            <a:extLst>
              <a:ext uri="{FF2B5EF4-FFF2-40B4-BE49-F238E27FC236}">
                <a16:creationId xmlns:a16="http://schemas.microsoft.com/office/drawing/2014/main" id="{86152D61-B915-4FFA-BFAB-BE67BD9FEB74}"/>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endParaRPr lang="es-MX" noProof="0" dirty="0"/>
          </a:p>
        </p:txBody>
      </p:sp>
      <p:sp>
        <p:nvSpPr>
          <p:cNvPr id="14" name="Marcador de posición de texto 3">
            <a:extLst>
              <a:ext uri="{FF2B5EF4-FFF2-40B4-BE49-F238E27FC236}">
                <a16:creationId xmlns:a16="http://schemas.microsoft.com/office/drawing/2014/main" id="{56B9FA21-7A71-4ACD-9725-F9C35C79405A}"/>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15" name="Marcador de posición de imagen 2">
            <a:extLst>
              <a:ext uri="{FF2B5EF4-FFF2-40B4-BE49-F238E27FC236}">
                <a16:creationId xmlns:a16="http://schemas.microsoft.com/office/drawing/2014/main" id="{23F69D43-2C7D-427D-9395-81FD4D07F927}"/>
              </a:ext>
            </a:extLst>
          </p:cNvPr>
          <p:cNvSpPr>
            <a:spLocks noGrp="1"/>
          </p:cNvSpPr>
          <p:nvPr>
            <p:ph type="pic" idx="1"/>
          </p:nvPr>
        </p:nvSpPr>
        <p:spPr>
          <a:xfrm>
            <a:off x="5183188" y="457201"/>
            <a:ext cx="6172200" cy="5403850"/>
          </a:xfrm>
        </p:spPr>
        <p:txBody>
          <a:bodyPr rtlCol="0"/>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endParaRPr lang="es-MX" noProof="0" dirty="0"/>
          </a:p>
        </p:txBody>
      </p:sp>
    </p:spTree>
    <p:extLst>
      <p:ext uri="{BB962C8B-B14F-4D97-AF65-F5344CB8AC3E}">
        <p14:creationId xmlns:p14="http://schemas.microsoft.com/office/powerpoint/2010/main" val="3731363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35" name="Rectángulo 34">
            <a:extLst>
              <a:ext uri="{FF2B5EF4-FFF2-40B4-BE49-F238E27FC236}">
                <a16:creationId xmlns:a16="http://schemas.microsoft.com/office/drawing/2014/main" id="{8CF4E3C4-06F3-4C9B-8844-62F3323AB7DD}"/>
              </a:ext>
            </a:extLst>
          </p:cNvPr>
          <p:cNvSpPr/>
          <p:nvPr userDrawn="1"/>
        </p:nvSpPr>
        <p:spPr>
          <a:xfrm>
            <a:off x="-1587" y="6408"/>
            <a:ext cx="12192000" cy="6851591"/>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8" name="Marcador de fecha 7">
            <a:extLst>
              <a:ext uri="{FF2B5EF4-FFF2-40B4-BE49-F238E27FC236}">
                <a16:creationId xmlns:a16="http://schemas.microsoft.com/office/drawing/2014/main" id="{F5D76E00-0ACB-4B7A-B045-2A0F2EF8D824}"/>
              </a:ext>
            </a:extLst>
          </p:cNvPr>
          <p:cNvSpPr>
            <a:spLocks noGrp="1"/>
          </p:cNvSpPr>
          <p:nvPr>
            <p:ph type="dt" sz="half" idx="10"/>
          </p:nvPr>
        </p:nvSpPr>
        <p:spPr/>
        <p:txBody>
          <a:bodyPr rtlCol="0"/>
          <a:lstStyle/>
          <a:p>
            <a:pPr rtl="0"/>
            <a:fld id="{E243F083-4B40-43DF-8129-66E63596C56A}" type="datetime1">
              <a:rPr lang="es-MX" noProof="0" smtClean="0"/>
              <a:t>16/03/2023</a:t>
            </a:fld>
            <a:endParaRPr lang="es-MX" noProof="0" dirty="0"/>
          </a:p>
        </p:txBody>
      </p:sp>
      <p:sp>
        <p:nvSpPr>
          <p:cNvPr id="9" name="Marcador de pie de página 8">
            <a:extLst>
              <a:ext uri="{FF2B5EF4-FFF2-40B4-BE49-F238E27FC236}">
                <a16:creationId xmlns:a16="http://schemas.microsoft.com/office/drawing/2014/main" id="{BB112229-A962-49D4-B30E-99CFF547CC16}"/>
              </a:ext>
            </a:extLst>
          </p:cNvPr>
          <p:cNvSpPr>
            <a:spLocks noGrp="1"/>
          </p:cNvSpPr>
          <p:nvPr>
            <p:ph type="ftr" sz="quarter" idx="11"/>
          </p:nvPr>
        </p:nvSpPr>
        <p:spPr/>
        <p:txBody>
          <a:bodyPr rtlCol="0"/>
          <a:lstStyle/>
          <a:p>
            <a:pPr rtl="0"/>
            <a:r>
              <a:rPr lang="es-MX" noProof="0" dirty="0"/>
              <a:t>AGREGAR UN PIE DE PÁGINA</a:t>
            </a:r>
          </a:p>
        </p:txBody>
      </p:sp>
      <p:sp>
        <p:nvSpPr>
          <p:cNvPr id="12" name="Marcador de número de diapositiva 11">
            <a:extLst>
              <a:ext uri="{FF2B5EF4-FFF2-40B4-BE49-F238E27FC236}">
                <a16:creationId xmlns:a16="http://schemas.microsoft.com/office/drawing/2014/main" id="{5AD09447-00BF-439A-B49F-4D5A25FEEA97}"/>
              </a:ext>
            </a:extLst>
          </p:cNvPr>
          <p:cNvSpPr>
            <a:spLocks noGrp="1"/>
          </p:cNvSpPr>
          <p:nvPr>
            <p:ph type="sldNum" sz="quarter" idx="12"/>
          </p:nvPr>
        </p:nvSpPr>
        <p:spPr/>
        <p:txBody>
          <a:bodyPr rtlCol="0"/>
          <a:lstStyle/>
          <a:p>
            <a:pPr rtl="0"/>
            <a:fld id="{4950F5D8-22E1-4015-8661-E5B1FD28C2DE}" type="slidenum">
              <a:rPr lang="es-MX" noProof="0" smtClean="0"/>
              <a:pPr rtl="0"/>
              <a:t>‹Nº›</a:t>
            </a:fld>
            <a:endParaRPr lang="es-MX" noProof="0" dirty="0"/>
          </a:p>
        </p:txBody>
      </p:sp>
      <p:sp>
        <p:nvSpPr>
          <p:cNvPr id="39" name="Título 1">
            <a:extLst>
              <a:ext uri="{FF2B5EF4-FFF2-40B4-BE49-F238E27FC236}">
                <a16:creationId xmlns:a16="http://schemas.microsoft.com/office/drawing/2014/main" id="{6D1F570F-D9DD-43A5-A55C-A231D1F75ED1}"/>
              </a:ext>
            </a:extLst>
          </p:cNvPr>
          <p:cNvSpPr>
            <a:spLocks noGrp="1"/>
          </p:cNvSpPr>
          <p:nvPr>
            <p:ph type="title"/>
          </p:nvPr>
        </p:nvSpPr>
        <p:spPr>
          <a:xfrm>
            <a:off x="838199" y="805472"/>
            <a:ext cx="10512425" cy="552848"/>
          </a:xfrm>
        </p:spPr>
        <p:txBody>
          <a:bodyPr lIns="0" tIns="0" rIns="0" bIns="0" rtlCol="0" anchor="b" anchorCtr="0"/>
          <a:lstStyle/>
          <a:p>
            <a:pPr rtl="0"/>
            <a:r>
              <a:rPr lang="es-ES" noProof="0"/>
              <a:t>Haga clic para modificar el estilo de título del patrón</a:t>
            </a:r>
            <a:endParaRPr lang="es-MX" noProof="0" dirty="0"/>
          </a:p>
        </p:txBody>
      </p:sp>
    </p:spTree>
    <p:extLst>
      <p:ext uri="{BB962C8B-B14F-4D97-AF65-F5344CB8AC3E}">
        <p14:creationId xmlns:p14="http://schemas.microsoft.com/office/powerpoint/2010/main" val="34968705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En blanco">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14" name="Rectángulo 13">
            <a:extLst>
              <a:ext uri="{FF2B5EF4-FFF2-40B4-BE49-F238E27FC236}">
                <a16:creationId xmlns:a16="http://schemas.microsoft.com/office/drawing/2014/main" id="{46B665D0-4EDB-4342-BED1-27DA9BA746A8}"/>
              </a:ext>
            </a:extLst>
          </p:cNvPr>
          <p:cNvSpPr/>
          <p:nvPr userDrawn="1"/>
        </p:nvSpPr>
        <p:spPr>
          <a:xfrm>
            <a:off x="7454" y="-1"/>
            <a:ext cx="12192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3" name="Marcador de fecha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CC97DD1B-8B5C-4D22-820A-7835163CA7FD}" type="datetime1">
              <a:rPr lang="es-MX" noProof="0" smtClean="0"/>
              <a:t>16/03/2023</a:t>
            </a:fld>
            <a:endParaRPr lang="es-MX" noProof="0" dirty="0"/>
          </a:p>
        </p:txBody>
      </p:sp>
      <p:sp>
        <p:nvSpPr>
          <p:cNvPr id="4" name="Marcador de pie de página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es-MX" noProof="0" dirty="0"/>
              <a:t>AGREGAR UN PIE DE PÁGINA</a:t>
            </a:r>
          </a:p>
        </p:txBody>
      </p:sp>
      <p:sp>
        <p:nvSpPr>
          <p:cNvPr id="5" name="Marcador de número de diapositiva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es-MX" noProof="0" smtClean="0"/>
              <a:t>‹Nº›</a:t>
            </a:fld>
            <a:endParaRPr lang="es-MX" noProof="0" dirty="0"/>
          </a:p>
        </p:txBody>
      </p:sp>
    </p:spTree>
    <p:extLst>
      <p:ext uri="{BB962C8B-B14F-4D97-AF65-F5344CB8AC3E}">
        <p14:creationId xmlns:p14="http://schemas.microsoft.com/office/powerpoint/2010/main" val="36228987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Sin fondo, 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9FABCF6-9B78-49BE-A2AD-F0AA9C62F46C}"/>
              </a:ext>
            </a:extLst>
          </p:cNvPr>
          <p:cNvSpPr>
            <a:spLocks noGrp="1"/>
          </p:cNvSpPr>
          <p:nvPr>
            <p:ph type="dt" sz="half" idx="10"/>
          </p:nvPr>
        </p:nvSpPr>
        <p:spPr/>
        <p:txBody>
          <a:bodyPr rtlCol="0"/>
          <a:lstStyle/>
          <a:p>
            <a:pPr rtl="0"/>
            <a:fld id="{6ACDD62E-4517-4239-937A-B1E871D250CE}" type="datetime1">
              <a:rPr lang="es-MX" noProof="0" smtClean="0"/>
              <a:t>16/03/2023</a:t>
            </a:fld>
            <a:endParaRPr lang="es-MX" noProof="0" dirty="0"/>
          </a:p>
        </p:txBody>
      </p:sp>
      <p:sp>
        <p:nvSpPr>
          <p:cNvPr id="3" name="Marcador de pie de página 2">
            <a:extLst>
              <a:ext uri="{FF2B5EF4-FFF2-40B4-BE49-F238E27FC236}">
                <a16:creationId xmlns:a16="http://schemas.microsoft.com/office/drawing/2014/main" id="{E70934F3-5442-470C-BF40-00437371D7BD}"/>
              </a:ext>
            </a:extLst>
          </p:cNvPr>
          <p:cNvSpPr>
            <a:spLocks noGrp="1"/>
          </p:cNvSpPr>
          <p:nvPr>
            <p:ph type="ftr" sz="quarter" idx="11"/>
          </p:nvPr>
        </p:nvSpPr>
        <p:spPr/>
        <p:txBody>
          <a:bodyPr rtlCol="0"/>
          <a:lstStyle/>
          <a:p>
            <a:pPr rtl="0"/>
            <a:r>
              <a:rPr lang="es-MX" noProof="0" dirty="0"/>
              <a:t>AGREGAR UN PIE DE PÁGINA</a:t>
            </a:r>
          </a:p>
        </p:txBody>
      </p:sp>
      <p:sp>
        <p:nvSpPr>
          <p:cNvPr id="4" name="Marcador de número de diapositiva 3">
            <a:extLst>
              <a:ext uri="{FF2B5EF4-FFF2-40B4-BE49-F238E27FC236}">
                <a16:creationId xmlns:a16="http://schemas.microsoft.com/office/drawing/2014/main" id="{F4014656-DB95-4E7F-83A3-E5750E237879}"/>
              </a:ext>
            </a:extLst>
          </p:cNvPr>
          <p:cNvSpPr>
            <a:spLocks noGrp="1"/>
          </p:cNvSpPr>
          <p:nvPr>
            <p:ph type="sldNum" sz="quarter" idx="12"/>
          </p:nvPr>
        </p:nvSpPr>
        <p:spPr/>
        <p:txBody>
          <a:bodyPr rtlCol="0"/>
          <a:lstStyle/>
          <a:p>
            <a:pPr rtl="0"/>
            <a:fld id="{4950F5D8-22E1-4015-8661-E5B1FD28C2DE}" type="slidenum">
              <a:rPr lang="es-MX" noProof="0" smtClean="0"/>
              <a:t>‹Nº›</a:t>
            </a:fld>
            <a:endParaRPr lang="es-MX" noProof="0" dirty="0"/>
          </a:p>
        </p:txBody>
      </p:sp>
    </p:spTree>
    <p:extLst>
      <p:ext uri="{BB962C8B-B14F-4D97-AF65-F5344CB8AC3E}">
        <p14:creationId xmlns:p14="http://schemas.microsoft.com/office/powerpoint/2010/main" val="35108286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31" name="Rectángulo 30">
            <a:extLst>
              <a:ext uri="{FF2B5EF4-FFF2-40B4-BE49-F238E27FC236}">
                <a16:creationId xmlns:a16="http://schemas.microsoft.com/office/drawing/2014/main" id="{A3A9DA67-F108-42B4-9EB1-30A00E34C4D3}"/>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5" name="Marcador de número de diapositiva 4">
            <a:extLst>
              <a:ext uri="{FF2B5EF4-FFF2-40B4-BE49-F238E27FC236}">
                <a16:creationId xmlns:a16="http://schemas.microsoft.com/office/drawing/2014/main" id="{B0E5E539-C700-4989-957A-EA3BAAC4B6C9}"/>
              </a:ext>
            </a:extLst>
          </p:cNvPr>
          <p:cNvSpPr>
            <a:spLocks noGrp="1"/>
          </p:cNvSpPr>
          <p:nvPr>
            <p:ph type="sldNum" sz="quarter" idx="12"/>
          </p:nvPr>
        </p:nvSpPr>
        <p:spPr>
          <a:xfrm>
            <a:off x="838200" y="6155851"/>
            <a:ext cx="2743200" cy="184317"/>
          </a:xfrm>
        </p:spPr>
        <p:txBody>
          <a:bodyPr rtlCol="0"/>
          <a:lstStyle/>
          <a:p>
            <a:pPr rtl="0"/>
            <a:fld id="{D9BB3731-526F-4638-85F8-715D717FFC12}" type="slidenum">
              <a:rPr lang="es-MX" noProof="0" smtClean="0"/>
              <a:t>‹Nº›</a:t>
            </a:fld>
            <a:endParaRPr lang="es-MX" noProof="0" dirty="0"/>
          </a:p>
        </p:txBody>
      </p:sp>
      <p:sp>
        <p:nvSpPr>
          <p:cNvPr id="21" name="Marcador de texto 3">
            <a:extLst>
              <a:ext uri="{FF2B5EF4-FFF2-40B4-BE49-F238E27FC236}">
                <a16:creationId xmlns:a16="http://schemas.microsoft.com/office/drawing/2014/main" id="{605A03A4-E79C-49C5-A546-FF8E2D42E9D2}"/>
              </a:ext>
            </a:extLst>
          </p:cNvPr>
          <p:cNvSpPr>
            <a:spLocks noGrp="1"/>
          </p:cNvSpPr>
          <p:nvPr>
            <p:ph type="body" sz="half" idx="2"/>
          </p:nvPr>
        </p:nvSpPr>
        <p:spPr>
          <a:xfrm>
            <a:off x="883319" y="3054194"/>
            <a:ext cx="1645920" cy="519503"/>
          </a:xfrm>
        </p:spPr>
        <p:txBody>
          <a:bodyPr lIns="0" tIns="0" rIns="0" bIns="0" rtlCol="0" anchor="t" anchorCtr="0">
            <a:normAutofit/>
          </a:bodyPr>
          <a:lstStyle>
            <a:lvl1pPr marL="0" indent="0">
              <a:lnSpc>
                <a:spcPct val="100000"/>
              </a:lnSpc>
              <a:spcBef>
                <a:spcPts val="0"/>
              </a:spcBef>
              <a:buNone/>
              <a:defRPr lang="en-US" sz="1700" i="1"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22" name="Marcador de texto 3">
            <a:extLst>
              <a:ext uri="{FF2B5EF4-FFF2-40B4-BE49-F238E27FC236}">
                <a16:creationId xmlns:a16="http://schemas.microsoft.com/office/drawing/2014/main" id="{9EA27EF7-FC6B-496C-B737-B9219950367E}"/>
              </a:ext>
            </a:extLst>
          </p:cNvPr>
          <p:cNvSpPr>
            <a:spLocks noGrp="1"/>
          </p:cNvSpPr>
          <p:nvPr>
            <p:ph type="body" sz="half" idx="34" hasCustomPrompt="1"/>
          </p:nvPr>
        </p:nvSpPr>
        <p:spPr>
          <a:xfrm>
            <a:off x="1384584" y="1996465"/>
            <a:ext cx="2469965" cy="982274"/>
          </a:xfrm>
        </p:spPr>
        <p:txBody>
          <a:bodyPr lIns="0" rIns="0" bIns="0" rtlCol="0" anchor="ctr" anchorCtr="0">
            <a:normAutofit/>
          </a:bodyPr>
          <a:lstStyle>
            <a:lvl1pPr marL="0" indent="0">
              <a:spcBef>
                <a:spcPts val="0"/>
              </a:spcBef>
              <a:buNone/>
              <a:defRPr lang="en-US" sz="2400" b="1" kern="1200" dirty="0">
                <a:solidFill>
                  <a:schemeClr val="tx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MX" noProof="0" dirty="0"/>
              <a:t>Estilos de texto</a:t>
            </a:r>
            <a:br>
              <a:rPr lang="es-MX" noProof="0" dirty="0"/>
            </a:br>
            <a:r>
              <a:rPr lang="es-MX" noProof="0" dirty="0"/>
              <a:t>del patrón</a:t>
            </a:r>
          </a:p>
        </p:txBody>
      </p:sp>
      <p:sp>
        <p:nvSpPr>
          <p:cNvPr id="23" name="Marcador de posición de texto 3">
            <a:extLst>
              <a:ext uri="{FF2B5EF4-FFF2-40B4-BE49-F238E27FC236}">
                <a16:creationId xmlns:a16="http://schemas.microsoft.com/office/drawing/2014/main" id="{6C0E2C30-6E91-49DE-B7A1-6E32A19EC81D}"/>
              </a:ext>
            </a:extLst>
          </p:cNvPr>
          <p:cNvSpPr>
            <a:spLocks noGrp="1"/>
          </p:cNvSpPr>
          <p:nvPr>
            <p:ph type="body" sz="half" idx="36"/>
          </p:nvPr>
        </p:nvSpPr>
        <p:spPr>
          <a:xfrm>
            <a:off x="2596444" y="3054194"/>
            <a:ext cx="1389888" cy="519503"/>
          </a:xfrm>
        </p:spPr>
        <p:txBody>
          <a:bodyPr lIns="0" tIns="0" rIns="0" bIns="0" rtlCol="0" anchor="t" anchorCtr="0">
            <a:normAutofit/>
          </a:bodyPr>
          <a:lstStyle>
            <a:lvl1pPr marL="0" indent="0">
              <a:lnSpc>
                <a:spcPct val="100000"/>
              </a:lnSpc>
              <a:spcBef>
                <a:spcPts val="0"/>
              </a:spcBef>
              <a:buNone/>
              <a:defRPr lang="en-US" sz="1700" i="1"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s-ES" noProof="0"/>
              <a:t>Haga clic para modificar los estilos de texto del patrón</a:t>
            </a:r>
          </a:p>
        </p:txBody>
      </p:sp>
      <p:sp>
        <p:nvSpPr>
          <p:cNvPr id="24" name="Marcador de posición de imagen 12">
            <a:extLst>
              <a:ext uri="{FF2B5EF4-FFF2-40B4-BE49-F238E27FC236}">
                <a16:creationId xmlns:a16="http://schemas.microsoft.com/office/drawing/2014/main" id="{70BE5E73-C067-492F-BE30-5E3DADAD40EF}"/>
              </a:ext>
            </a:extLst>
          </p:cNvPr>
          <p:cNvSpPr>
            <a:spLocks noGrp="1"/>
          </p:cNvSpPr>
          <p:nvPr>
            <p:ph type="pic" sz="quarter" idx="37"/>
          </p:nvPr>
        </p:nvSpPr>
        <p:spPr>
          <a:xfrm>
            <a:off x="875852" y="3677189"/>
            <a:ext cx="1636776" cy="1618488"/>
          </a:xfrm>
        </p:spPr>
        <p:txBody>
          <a:bodyPr rtlCol="0" anchor="ctr" anchorCtr="0">
            <a:noAutofit/>
          </a:bodyPr>
          <a:lstStyle>
            <a:lvl1pPr marL="0" indent="0" algn="ctr">
              <a:buNone/>
              <a:defRPr sz="1400">
                <a:solidFill>
                  <a:schemeClr val="tx1"/>
                </a:solidFill>
              </a:defRPr>
            </a:lvl1pPr>
          </a:lstStyle>
          <a:p>
            <a:pPr rtl="0"/>
            <a:r>
              <a:rPr lang="es-ES" noProof="0"/>
              <a:t>Haga clic en el icono para agregar una imagen</a:t>
            </a:r>
            <a:endParaRPr lang="es-MX" noProof="0" dirty="0"/>
          </a:p>
        </p:txBody>
      </p:sp>
      <p:sp>
        <p:nvSpPr>
          <p:cNvPr id="25" name="Marcador de posición de imagen 12">
            <a:extLst>
              <a:ext uri="{FF2B5EF4-FFF2-40B4-BE49-F238E27FC236}">
                <a16:creationId xmlns:a16="http://schemas.microsoft.com/office/drawing/2014/main" id="{36A9B448-4FDC-41F7-941E-5BF5A129057A}"/>
              </a:ext>
            </a:extLst>
          </p:cNvPr>
          <p:cNvSpPr>
            <a:spLocks noGrp="1"/>
          </p:cNvSpPr>
          <p:nvPr>
            <p:ph type="pic" sz="quarter" idx="38"/>
          </p:nvPr>
        </p:nvSpPr>
        <p:spPr>
          <a:xfrm>
            <a:off x="2499831" y="3677189"/>
            <a:ext cx="1636776" cy="1618488"/>
          </a:xfrm>
        </p:spPr>
        <p:txBody>
          <a:bodyPr rtlCol="0" anchor="ctr" anchorCtr="0">
            <a:noAutofit/>
          </a:bodyPr>
          <a:lstStyle>
            <a:lvl1pPr marL="0" indent="0" algn="ctr">
              <a:buNone/>
              <a:defRPr sz="1400">
                <a:solidFill>
                  <a:schemeClr val="tx1"/>
                </a:solidFill>
              </a:defRPr>
            </a:lvl1pPr>
          </a:lstStyle>
          <a:p>
            <a:pPr rtl="0"/>
            <a:r>
              <a:rPr lang="es-ES" noProof="0"/>
              <a:t>Haga clic en el icono para agregar una imagen</a:t>
            </a:r>
            <a:endParaRPr lang="es-MX" noProof="0" dirty="0"/>
          </a:p>
        </p:txBody>
      </p:sp>
      <p:sp>
        <p:nvSpPr>
          <p:cNvPr id="26" name="Marcador de posición de texto 3">
            <a:extLst>
              <a:ext uri="{FF2B5EF4-FFF2-40B4-BE49-F238E27FC236}">
                <a16:creationId xmlns:a16="http://schemas.microsoft.com/office/drawing/2014/main" id="{90B3A413-8776-4B3B-931F-C132DAB3A425}"/>
              </a:ext>
            </a:extLst>
          </p:cNvPr>
          <p:cNvSpPr>
            <a:spLocks noGrp="1"/>
          </p:cNvSpPr>
          <p:nvPr>
            <p:ph type="body" sz="half" idx="39"/>
          </p:nvPr>
        </p:nvSpPr>
        <p:spPr>
          <a:xfrm>
            <a:off x="4940427" y="3054194"/>
            <a:ext cx="2113508" cy="519503"/>
          </a:xfrm>
        </p:spPr>
        <p:txBody>
          <a:bodyPr lIns="0" tIns="0" rIns="0" bIns="0" rtlCol="0" anchor="t" anchorCtr="0">
            <a:normAutofit/>
          </a:bodyPr>
          <a:lstStyle>
            <a:lvl1pPr marL="0" indent="0">
              <a:lnSpc>
                <a:spcPct val="100000"/>
              </a:lnSpc>
              <a:spcBef>
                <a:spcPts val="0"/>
              </a:spcBef>
              <a:buNone/>
              <a:defRPr lang="en-US" sz="1700" i="1"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s-ES" noProof="0"/>
              <a:t>Haga clic para modificar los estilos de texto del patrón</a:t>
            </a:r>
          </a:p>
        </p:txBody>
      </p:sp>
      <p:sp>
        <p:nvSpPr>
          <p:cNvPr id="27" name="Marcador de texto 3">
            <a:extLst>
              <a:ext uri="{FF2B5EF4-FFF2-40B4-BE49-F238E27FC236}">
                <a16:creationId xmlns:a16="http://schemas.microsoft.com/office/drawing/2014/main" id="{BAD0CCD5-B712-4DB2-BFE3-4D3461B29F6D}"/>
              </a:ext>
            </a:extLst>
          </p:cNvPr>
          <p:cNvSpPr>
            <a:spLocks noGrp="1"/>
          </p:cNvSpPr>
          <p:nvPr>
            <p:ph type="body" sz="half" idx="40" hasCustomPrompt="1"/>
          </p:nvPr>
        </p:nvSpPr>
        <p:spPr>
          <a:xfrm>
            <a:off x="5494328" y="1996465"/>
            <a:ext cx="1622417" cy="982274"/>
          </a:xfrm>
        </p:spPr>
        <p:txBody>
          <a:bodyPr lIns="0" rIns="0" bIns="0" rtlCol="0" anchor="ctr" anchorCtr="0">
            <a:normAutofit/>
          </a:bodyPr>
          <a:lstStyle>
            <a:lvl1pPr marL="0" indent="0">
              <a:spcBef>
                <a:spcPts val="0"/>
              </a:spcBef>
              <a:buNone/>
              <a:defRPr lang="en-US" sz="2400" b="1" kern="1200" dirty="0">
                <a:solidFill>
                  <a:schemeClr val="tx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MX" noProof="0" dirty="0"/>
              <a:t>Estilos de texto</a:t>
            </a:r>
            <a:br>
              <a:rPr lang="es-MX" noProof="0" dirty="0"/>
            </a:br>
            <a:r>
              <a:rPr lang="es-MX" noProof="0" dirty="0"/>
              <a:t>del patrón</a:t>
            </a:r>
          </a:p>
        </p:txBody>
      </p:sp>
      <p:sp>
        <p:nvSpPr>
          <p:cNvPr id="28" name="Marcador de posición de imagen 12">
            <a:extLst>
              <a:ext uri="{FF2B5EF4-FFF2-40B4-BE49-F238E27FC236}">
                <a16:creationId xmlns:a16="http://schemas.microsoft.com/office/drawing/2014/main" id="{64125935-B0D3-4ABD-9BBA-A60E46D2C55C}"/>
              </a:ext>
            </a:extLst>
          </p:cNvPr>
          <p:cNvSpPr>
            <a:spLocks noGrp="1"/>
          </p:cNvSpPr>
          <p:nvPr>
            <p:ph type="pic" sz="quarter" idx="43"/>
          </p:nvPr>
        </p:nvSpPr>
        <p:spPr>
          <a:xfrm>
            <a:off x="4946407" y="3677189"/>
            <a:ext cx="2048256" cy="896112"/>
          </a:xfrm>
        </p:spPr>
        <p:txBody>
          <a:bodyPr rtlCol="0" anchor="ctr" anchorCtr="0">
            <a:noAutofit/>
          </a:bodyPr>
          <a:lstStyle>
            <a:lvl1pPr marL="0" indent="0" algn="ctr">
              <a:buNone/>
              <a:defRPr sz="1400">
                <a:solidFill>
                  <a:schemeClr val="tx1"/>
                </a:solidFill>
              </a:defRPr>
            </a:lvl1pPr>
          </a:lstStyle>
          <a:p>
            <a:pPr rtl="0"/>
            <a:r>
              <a:rPr lang="es-ES" noProof="0"/>
              <a:t>Haga clic en el icono para agregar una imagen</a:t>
            </a:r>
            <a:endParaRPr lang="es-MX" noProof="0" dirty="0"/>
          </a:p>
        </p:txBody>
      </p:sp>
      <p:sp>
        <p:nvSpPr>
          <p:cNvPr id="29" name="Marcador de posición de texto 3">
            <a:extLst>
              <a:ext uri="{FF2B5EF4-FFF2-40B4-BE49-F238E27FC236}">
                <a16:creationId xmlns:a16="http://schemas.microsoft.com/office/drawing/2014/main" id="{47D3BA4D-FA26-44C8-B927-E42CC8E67B79}"/>
              </a:ext>
            </a:extLst>
          </p:cNvPr>
          <p:cNvSpPr>
            <a:spLocks noGrp="1"/>
          </p:cNvSpPr>
          <p:nvPr>
            <p:ph type="body" sz="half" idx="45"/>
          </p:nvPr>
        </p:nvSpPr>
        <p:spPr>
          <a:xfrm>
            <a:off x="7900319" y="3054194"/>
            <a:ext cx="2197045" cy="519503"/>
          </a:xfrm>
        </p:spPr>
        <p:txBody>
          <a:bodyPr lIns="0" tIns="0" rIns="0" bIns="0" rtlCol="0" anchor="t" anchorCtr="0">
            <a:normAutofit/>
          </a:bodyPr>
          <a:lstStyle>
            <a:lvl1pPr marL="0" indent="0">
              <a:lnSpc>
                <a:spcPct val="100000"/>
              </a:lnSpc>
              <a:spcBef>
                <a:spcPts val="0"/>
              </a:spcBef>
              <a:buNone/>
              <a:defRPr lang="en-US" sz="1700" i="1"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s-ES" noProof="0"/>
              <a:t>Haga clic para modificar los estilos de texto del patrón</a:t>
            </a:r>
          </a:p>
        </p:txBody>
      </p:sp>
      <p:sp>
        <p:nvSpPr>
          <p:cNvPr id="30" name="Marcador de texto 3">
            <a:extLst>
              <a:ext uri="{FF2B5EF4-FFF2-40B4-BE49-F238E27FC236}">
                <a16:creationId xmlns:a16="http://schemas.microsoft.com/office/drawing/2014/main" id="{2D2A84D7-2523-470B-A3C0-0140355D4F68}"/>
              </a:ext>
            </a:extLst>
          </p:cNvPr>
          <p:cNvSpPr>
            <a:spLocks noGrp="1"/>
          </p:cNvSpPr>
          <p:nvPr>
            <p:ph type="body" sz="half" idx="46" hasCustomPrompt="1"/>
          </p:nvPr>
        </p:nvSpPr>
        <p:spPr>
          <a:xfrm>
            <a:off x="8454220" y="1996465"/>
            <a:ext cx="1622417" cy="982274"/>
          </a:xfrm>
        </p:spPr>
        <p:txBody>
          <a:bodyPr lIns="0" rIns="0" bIns="0" rtlCol="0" anchor="ctr" anchorCtr="0">
            <a:normAutofit/>
          </a:bodyPr>
          <a:lstStyle>
            <a:lvl1pPr marL="0" indent="0">
              <a:spcBef>
                <a:spcPts val="0"/>
              </a:spcBef>
              <a:buNone/>
              <a:defRPr lang="en-US" sz="2400" b="1" kern="1200" dirty="0">
                <a:solidFill>
                  <a:schemeClr val="tx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MX" noProof="0" dirty="0"/>
              <a:t>Estilos de texto</a:t>
            </a:r>
            <a:br>
              <a:rPr lang="es-MX" noProof="0" dirty="0"/>
            </a:br>
            <a:r>
              <a:rPr lang="es-MX" noProof="0" dirty="0"/>
              <a:t>del patrón</a:t>
            </a:r>
          </a:p>
        </p:txBody>
      </p:sp>
      <p:sp>
        <p:nvSpPr>
          <p:cNvPr id="32" name="Marcador de texto 3">
            <a:extLst>
              <a:ext uri="{FF2B5EF4-FFF2-40B4-BE49-F238E27FC236}">
                <a16:creationId xmlns:a16="http://schemas.microsoft.com/office/drawing/2014/main" id="{55D1A91B-BB99-4DC7-B8F5-55514B49A9D1}"/>
              </a:ext>
            </a:extLst>
          </p:cNvPr>
          <p:cNvSpPr>
            <a:spLocks noGrp="1"/>
          </p:cNvSpPr>
          <p:nvPr>
            <p:ph type="body" sz="half" idx="49"/>
          </p:nvPr>
        </p:nvSpPr>
        <p:spPr>
          <a:xfrm>
            <a:off x="7873424" y="4355259"/>
            <a:ext cx="2223939" cy="519503"/>
          </a:xfrm>
        </p:spPr>
        <p:txBody>
          <a:bodyPr lIns="0" tIns="0" rIns="0" bIns="0" rtlCol="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s-ES" noProof="0"/>
              <a:t>Haga clic para modificar los estilos de texto del patrón</a:t>
            </a:r>
          </a:p>
        </p:txBody>
      </p:sp>
      <p:sp>
        <p:nvSpPr>
          <p:cNvPr id="33" name="Marcador de posición de texto 3">
            <a:extLst>
              <a:ext uri="{FF2B5EF4-FFF2-40B4-BE49-F238E27FC236}">
                <a16:creationId xmlns:a16="http://schemas.microsoft.com/office/drawing/2014/main" id="{FFAB2C75-BBBF-4A4D-A633-7CEFFABAFE32}"/>
              </a:ext>
            </a:extLst>
          </p:cNvPr>
          <p:cNvSpPr>
            <a:spLocks noGrp="1"/>
          </p:cNvSpPr>
          <p:nvPr>
            <p:ph type="body" sz="half" idx="51"/>
          </p:nvPr>
        </p:nvSpPr>
        <p:spPr>
          <a:xfrm>
            <a:off x="4940427" y="4776173"/>
            <a:ext cx="2048256" cy="519503"/>
          </a:xfrm>
        </p:spPr>
        <p:txBody>
          <a:bodyPr lIns="0" tIns="0" rIns="0" bIns="0" rtlCol="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s-ES" noProof="0"/>
              <a:t>Haga clic para modificar los estilos de texto del patrón</a:t>
            </a:r>
          </a:p>
        </p:txBody>
      </p:sp>
      <p:sp>
        <p:nvSpPr>
          <p:cNvPr id="34" name="Marcador de texto 7">
            <a:extLst>
              <a:ext uri="{FF2B5EF4-FFF2-40B4-BE49-F238E27FC236}">
                <a16:creationId xmlns:a16="http://schemas.microsoft.com/office/drawing/2014/main" id="{83CD3289-0FBC-4854-8EB2-ADD41F89CA4F}"/>
              </a:ext>
            </a:extLst>
          </p:cNvPr>
          <p:cNvSpPr>
            <a:spLocks noGrp="1"/>
          </p:cNvSpPr>
          <p:nvPr>
            <p:ph type="body" sz="quarter" idx="25" hasCustomPrompt="1"/>
          </p:nvPr>
        </p:nvSpPr>
        <p:spPr>
          <a:xfrm>
            <a:off x="823358" y="2023413"/>
            <a:ext cx="558402" cy="896112"/>
          </a:xfrm>
        </p:spPr>
        <p:txBody>
          <a:bodyPr lIns="0" tIns="0" rIns="0" bIns="0" rtlCol="0">
            <a:noAutofit/>
          </a:bodyPr>
          <a:lstStyle>
            <a:lvl1pPr marL="0" indent="0" algn="l">
              <a:buNone/>
              <a:defRPr sz="7000" b="1">
                <a:solidFill>
                  <a:schemeClr val="bg2"/>
                </a:solidFill>
                <a:latin typeface="+mj-lt"/>
                <a:ea typeface="Tahoma" panose="020B0604030504040204" pitchFamily="34" charset="0"/>
                <a:cs typeface="Tahoma" panose="020B0604030504040204" pitchFamily="34" charset="0"/>
              </a:defRPr>
            </a:lvl1pPr>
          </a:lstStyle>
          <a:p>
            <a:pPr lvl="0" rtl="0"/>
            <a:r>
              <a:rPr lang="es-MX" noProof="0" dirty="0"/>
              <a:t>1</a:t>
            </a:r>
          </a:p>
        </p:txBody>
      </p:sp>
      <p:sp>
        <p:nvSpPr>
          <p:cNvPr id="36" name="Marcador de texto 7">
            <a:extLst>
              <a:ext uri="{FF2B5EF4-FFF2-40B4-BE49-F238E27FC236}">
                <a16:creationId xmlns:a16="http://schemas.microsoft.com/office/drawing/2014/main" id="{2F18CD59-6602-4DEC-9B12-412E6BAF9283}"/>
              </a:ext>
            </a:extLst>
          </p:cNvPr>
          <p:cNvSpPr>
            <a:spLocks noGrp="1"/>
          </p:cNvSpPr>
          <p:nvPr>
            <p:ph type="body" sz="quarter" idx="52" hasCustomPrompt="1"/>
          </p:nvPr>
        </p:nvSpPr>
        <p:spPr>
          <a:xfrm>
            <a:off x="4912823" y="1999493"/>
            <a:ext cx="558402" cy="896112"/>
          </a:xfrm>
        </p:spPr>
        <p:txBody>
          <a:bodyPr lIns="0" tIns="0" rIns="0" bIns="0" rtlCol="0">
            <a:noAutofit/>
          </a:bodyPr>
          <a:lstStyle>
            <a:lvl1pPr marL="0" indent="0" algn="l">
              <a:buNone/>
              <a:defRPr sz="7000" b="1">
                <a:solidFill>
                  <a:schemeClr val="bg2"/>
                </a:solidFill>
                <a:latin typeface="+mj-lt"/>
                <a:ea typeface="Tahoma" panose="020B0604030504040204" pitchFamily="34" charset="0"/>
                <a:cs typeface="Tahoma" panose="020B0604030504040204" pitchFamily="34" charset="0"/>
              </a:defRPr>
            </a:lvl1pPr>
          </a:lstStyle>
          <a:p>
            <a:pPr lvl="0" rtl="0"/>
            <a:r>
              <a:rPr lang="es-MX" noProof="0" dirty="0"/>
              <a:t>1</a:t>
            </a:r>
          </a:p>
        </p:txBody>
      </p:sp>
      <p:sp>
        <p:nvSpPr>
          <p:cNvPr id="37" name="Marcador de texto 7">
            <a:extLst>
              <a:ext uri="{FF2B5EF4-FFF2-40B4-BE49-F238E27FC236}">
                <a16:creationId xmlns:a16="http://schemas.microsoft.com/office/drawing/2014/main" id="{88B09568-0B94-4B51-BE65-A72C65C3D7DA}"/>
              </a:ext>
            </a:extLst>
          </p:cNvPr>
          <p:cNvSpPr>
            <a:spLocks noGrp="1"/>
          </p:cNvSpPr>
          <p:nvPr>
            <p:ph type="body" sz="quarter" idx="53" hasCustomPrompt="1"/>
          </p:nvPr>
        </p:nvSpPr>
        <p:spPr>
          <a:xfrm>
            <a:off x="7873424" y="2002966"/>
            <a:ext cx="558402" cy="896112"/>
          </a:xfrm>
        </p:spPr>
        <p:txBody>
          <a:bodyPr lIns="0" tIns="0" rIns="0" bIns="0" rtlCol="0">
            <a:noAutofit/>
          </a:bodyPr>
          <a:lstStyle>
            <a:lvl1pPr marL="0" indent="0" algn="l">
              <a:buNone/>
              <a:defRPr sz="7000" b="1">
                <a:solidFill>
                  <a:schemeClr val="bg2"/>
                </a:solidFill>
                <a:latin typeface="+mj-lt"/>
                <a:ea typeface="Tahoma" panose="020B0604030504040204" pitchFamily="34" charset="0"/>
                <a:cs typeface="Tahoma" panose="020B0604030504040204" pitchFamily="34" charset="0"/>
              </a:defRPr>
            </a:lvl1pPr>
          </a:lstStyle>
          <a:p>
            <a:pPr lvl="0" rtl="0"/>
            <a:r>
              <a:rPr lang="es-MX" noProof="0" dirty="0"/>
              <a:t>1</a:t>
            </a:r>
          </a:p>
        </p:txBody>
      </p:sp>
      <p:sp>
        <p:nvSpPr>
          <p:cNvPr id="39" name="Marcador de posición de imagen 13">
            <a:extLst>
              <a:ext uri="{FF2B5EF4-FFF2-40B4-BE49-F238E27FC236}">
                <a16:creationId xmlns:a16="http://schemas.microsoft.com/office/drawing/2014/main" id="{E930664F-8C64-4436-9DD1-1ECED305C6E1}"/>
              </a:ext>
            </a:extLst>
          </p:cNvPr>
          <p:cNvSpPr>
            <a:spLocks noGrp="1"/>
          </p:cNvSpPr>
          <p:nvPr>
            <p:ph type="pic" sz="quarter" idx="16"/>
          </p:nvPr>
        </p:nvSpPr>
        <p:spPr>
          <a:xfrm>
            <a:off x="7900319" y="3725315"/>
            <a:ext cx="2386800" cy="486000"/>
          </a:xfrm>
          <a:ln>
            <a:solidFill>
              <a:srgbClr val="000000">
                <a:alpha val="30196"/>
              </a:srgbClr>
            </a:solidFill>
          </a:ln>
        </p:spPr>
        <p:txBody>
          <a:bodyPr rtlCol="0" anchor="ctr" anchorCtr="0">
            <a:noAutofit/>
          </a:bodyPr>
          <a:lstStyle>
            <a:lvl1pPr marL="0" indent="0" algn="ctr">
              <a:buNone/>
              <a:defRPr sz="1400">
                <a:solidFill>
                  <a:schemeClr val="bg1"/>
                </a:solidFill>
              </a:defRPr>
            </a:lvl1pPr>
          </a:lstStyle>
          <a:p>
            <a:pPr rtl="0"/>
            <a:r>
              <a:rPr lang="es-ES" noProof="0"/>
              <a:t>Haga clic en el icono para agregar una imagen</a:t>
            </a:r>
            <a:endParaRPr lang="es-MX" noProof="0" dirty="0"/>
          </a:p>
        </p:txBody>
      </p:sp>
      <p:sp>
        <p:nvSpPr>
          <p:cNvPr id="40" name="Marcador de posición de texto 3">
            <a:extLst>
              <a:ext uri="{FF2B5EF4-FFF2-40B4-BE49-F238E27FC236}">
                <a16:creationId xmlns:a16="http://schemas.microsoft.com/office/drawing/2014/main" id="{315834F5-9ACD-4898-B96E-8C732881FF01}"/>
              </a:ext>
            </a:extLst>
          </p:cNvPr>
          <p:cNvSpPr>
            <a:spLocks noGrp="1"/>
          </p:cNvSpPr>
          <p:nvPr>
            <p:ph type="body" sz="half" idx="50"/>
          </p:nvPr>
        </p:nvSpPr>
        <p:spPr>
          <a:xfrm>
            <a:off x="2359124" y="5706529"/>
            <a:ext cx="8993089" cy="365122"/>
          </a:xfrm>
        </p:spPr>
        <p:txBody>
          <a:bodyPr lIns="0" tIns="0" rIns="0" bIns="0" rtlCol="0" anchor="t" anchorCtr="0">
            <a:normAutofit/>
          </a:bodyPr>
          <a:lstStyle>
            <a:lvl1pPr marL="0" indent="0" algn="r">
              <a:lnSpc>
                <a:spcPct val="100000"/>
              </a:lnSpc>
              <a:spcBef>
                <a:spcPts val="0"/>
              </a:spcBef>
              <a:buNone/>
              <a:defRPr lang="en-US" sz="14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38" name="Título 1">
            <a:extLst>
              <a:ext uri="{FF2B5EF4-FFF2-40B4-BE49-F238E27FC236}">
                <a16:creationId xmlns:a16="http://schemas.microsoft.com/office/drawing/2014/main" id="{7E5CF6DE-4761-4BA5-A429-30AC8BBAD45B}"/>
              </a:ext>
            </a:extLst>
          </p:cNvPr>
          <p:cNvSpPr>
            <a:spLocks noGrp="1"/>
          </p:cNvSpPr>
          <p:nvPr>
            <p:ph type="title" hasCustomPrompt="1"/>
          </p:nvPr>
        </p:nvSpPr>
        <p:spPr>
          <a:xfrm>
            <a:off x="839789" y="1012015"/>
            <a:ext cx="10512424" cy="606677"/>
          </a:xfrm>
        </p:spPr>
        <p:txBody>
          <a:bodyPr lIns="0" tIns="0" rIns="0" bIns="0" rtlCol="0" anchor="t" anchorCtr="0">
            <a:normAutofit/>
          </a:bodyPr>
          <a:lstStyle>
            <a:lvl1pPr marL="0" algn="l" defTabSz="914400" rtl="0" eaLnBrk="1" latinLnBrk="0" hangingPunct="1">
              <a:lnSpc>
                <a:spcPct val="90000"/>
              </a:lnSpc>
              <a:spcBef>
                <a:spcPct val="0"/>
              </a:spcBef>
              <a:buNone/>
              <a:defRPr lang="ru-RU" sz="3600" b="1" kern="1200" dirty="0">
                <a:solidFill>
                  <a:schemeClr val="bg1"/>
                </a:solidFill>
                <a:latin typeface="+mj-lt"/>
                <a:ea typeface="+mj-ea"/>
                <a:cs typeface="+mj-cs"/>
              </a:defRPr>
            </a:lvl1pPr>
          </a:lstStyle>
          <a:p>
            <a:pPr rtl="0"/>
            <a:r>
              <a:rPr lang="es-MX" noProof="0" dirty="0"/>
              <a:t>HAZ CLIC PARA EDITAR</a:t>
            </a:r>
          </a:p>
        </p:txBody>
      </p:sp>
    </p:spTree>
    <p:extLst>
      <p:ext uri="{BB962C8B-B14F-4D97-AF65-F5344CB8AC3E}">
        <p14:creationId xmlns:p14="http://schemas.microsoft.com/office/powerpoint/2010/main" val="181692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contenido y logotipo">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A883BD79-B5BB-43E2-BB74-F9008C3AA58F}"/>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11" name="Rectángulo 10">
            <a:extLst>
              <a:ext uri="{FF2B5EF4-FFF2-40B4-BE49-F238E27FC236}">
                <a16:creationId xmlns:a16="http://schemas.microsoft.com/office/drawing/2014/main" id="{FBC13AD7-0902-4462-AE2E-A3198854D169}"/>
              </a:ext>
            </a:extLst>
          </p:cNvPr>
          <p:cNvSpPr/>
          <p:nvPr userDrawn="1"/>
        </p:nvSpPr>
        <p:spPr>
          <a:xfrm>
            <a:off x="5608320" y="0"/>
            <a:ext cx="658368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 name="Título 1">
            <a:extLst>
              <a:ext uri="{FF2B5EF4-FFF2-40B4-BE49-F238E27FC236}">
                <a16:creationId xmlns:a16="http://schemas.microsoft.com/office/drawing/2014/main" id="{3CF7F729-1298-4F0B-B725-EFAD88305BF0}"/>
              </a:ext>
            </a:extLst>
          </p:cNvPr>
          <p:cNvSpPr>
            <a:spLocks noGrp="1"/>
          </p:cNvSpPr>
          <p:nvPr>
            <p:ph type="title"/>
          </p:nvPr>
        </p:nvSpPr>
        <p:spPr>
          <a:xfrm>
            <a:off x="6433778" y="1514007"/>
            <a:ext cx="4585780" cy="1091078"/>
          </a:xfrm>
        </p:spPr>
        <p:txBody>
          <a:bodyPr lIns="0" tIns="0" rIns="0" bIns="0" rtlCol="0" anchor="b" anchorCtr="0"/>
          <a:lstStyle/>
          <a:p>
            <a:pPr rtl="0"/>
            <a:r>
              <a:rPr lang="es-ES" noProof="0"/>
              <a:t>Haga clic para modificar el estilo de título del patrón</a:t>
            </a:r>
            <a:endParaRPr lang="es-MX" noProof="0" dirty="0"/>
          </a:p>
        </p:txBody>
      </p:sp>
      <p:sp>
        <p:nvSpPr>
          <p:cNvPr id="6" name="Marcador de contenido 5">
            <a:extLst>
              <a:ext uri="{FF2B5EF4-FFF2-40B4-BE49-F238E27FC236}">
                <a16:creationId xmlns:a16="http://schemas.microsoft.com/office/drawing/2014/main" id="{125E3DF9-29A5-4D11-98E9-191D1E8E9B55}"/>
              </a:ext>
            </a:extLst>
          </p:cNvPr>
          <p:cNvSpPr>
            <a:spLocks noGrp="1"/>
          </p:cNvSpPr>
          <p:nvPr>
            <p:ph sz="quarter" idx="4"/>
          </p:nvPr>
        </p:nvSpPr>
        <p:spPr>
          <a:xfrm>
            <a:off x="6427532" y="2698955"/>
            <a:ext cx="4607015" cy="3136910"/>
          </a:xfrm>
        </p:spPr>
        <p:txBody>
          <a:bodyPr lIns="0" tIns="0" rIns="0" bIns="0" rtlCol="0">
            <a:normAutofit/>
          </a:bodyPr>
          <a:lstStyle>
            <a:lvl1pPr>
              <a:lnSpc>
                <a:spcPct val="85000"/>
              </a:lnSpc>
              <a:spcBef>
                <a:spcPts val="600"/>
              </a:spcBef>
              <a:buClr>
                <a:schemeClr val="bg1">
                  <a:lumMod val="50000"/>
                </a:schemeClr>
              </a:buClr>
              <a:defRPr sz="1800"/>
            </a:lvl1pPr>
            <a:lvl2pPr>
              <a:lnSpc>
                <a:spcPct val="100000"/>
              </a:lnSpc>
              <a:spcBef>
                <a:spcPts val="600"/>
              </a:spcBef>
              <a:buClr>
                <a:schemeClr val="bg1">
                  <a:lumMod val="50000"/>
                </a:schemeClr>
              </a:buClr>
              <a:defRPr sz="1800"/>
            </a:lvl2pPr>
            <a:lvl3pPr>
              <a:lnSpc>
                <a:spcPct val="100000"/>
              </a:lnSpc>
              <a:spcBef>
                <a:spcPts val="600"/>
              </a:spcBef>
              <a:buClr>
                <a:schemeClr val="bg1">
                  <a:lumMod val="50000"/>
                </a:schemeClr>
              </a:buClr>
              <a:defRPr sz="1800"/>
            </a:lvl3pPr>
            <a:lvl4pPr>
              <a:lnSpc>
                <a:spcPct val="100000"/>
              </a:lnSpc>
              <a:spcBef>
                <a:spcPts val="600"/>
              </a:spcBef>
              <a:buClr>
                <a:schemeClr val="bg1">
                  <a:lumMod val="50000"/>
                </a:schemeClr>
              </a:buClr>
              <a:defRPr sz="1800"/>
            </a:lvl4pPr>
            <a:lvl5pPr>
              <a:lnSpc>
                <a:spcPct val="100000"/>
              </a:lnSpc>
              <a:spcBef>
                <a:spcPts val="600"/>
              </a:spcBef>
              <a:buClr>
                <a:schemeClr val="bg1">
                  <a:lumMod val="50000"/>
                </a:schemeClr>
              </a:buClr>
              <a:defRPr sz="18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dirty="0"/>
          </a:p>
        </p:txBody>
      </p:sp>
      <p:sp>
        <p:nvSpPr>
          <p:cNvPr id="7" name="Marcador de fecha 6">
            <a:extLst>
              <a:ext uri="{FF2B5EF4-FFF2-40B4-BE49-F238E27FC236}">
                <a16:creationId xmlns:a16="http://schemas.microsoft.com/office/drawing/2014/main" id="{7AC8DEE1-3923-45D0-A00B-AD5831D56CF0}"/>
              </a:ext>
            </a:extLst>
          </p:cNvPr>
          <p:cNvSpPr>
            <a:spLocks noGrp="1"/>
          </p:cNvSpPr>
          <p:nvPr>
            <p:ph type="dt" sz="half" idx="10"/>
          </p:nvPr>
        </p:nvSpPr>
        <p:spPr/>
        <p:txBody>
          <a:bodyPr rtlCol="0"/>
          <a:lstStyle/>
          <a:p>
            <a:pPr rtl="0"/>
            <a:fld id="{798B2BE7-DD0D-4537-AA98-5814D582CCA6}" type="datetime1">
              <a:rPr lang="es-MX" noProof="0" smtClean="0"/>
              <a:t>16/03/2023</a:t>
            </a:fld>
            <a:endParaRPr lang="es-MX" noProof="0" dirty="0"/>
          </a:p>
        </p:txBody>
      </p:sp>
      <p:sp>
        <p:nvSpPr>
          <p:cNvPr id="8" name="Marcador de pie de página 7">
            <a:extLst>
              <a:ext uri="{FF2B5EF4-FFF2-40B4-BE49-F238E27FC236}">
                <a16:creationId xmlns:a16="http://schemas.microsoft.com/office/drawing/2014/main" id="{488EFA31-738D-4389-B010-AFFC2C33FF64}"/>
              </a:ext>
            </a:extLst>
          </p:cNvPr>
          <p:cNvSpPr>
            <a:spLocks noGrp="1"/>
          </p:cNvSpPr>
          <p:nvPr>
            <p:ph type="ftr" sz="quarter" idx="11"/>
          </p:nvPr>
        </p:nvSpPr>
        <p:spPr/>
        <p:txBody>
          <a:bodyPr rtlCol="0"/>
          <a:lstStyle/>
          <a:p>
            <a:pPr rtl="0"/>
            <a:r>
              <a:rPr lang="es-MX" noProof="0" dirty="0"/>
              <a:t>AGREGAR UN PIE DE PÁGINA</a:t>
            </a:r>
          </a:p>
        </p:txBody>
      </p:sp>
      <p:sp>
        <p:nvSpPr>
          <p:cNvPr id="9" name="Marcador de número de diapositiva 8">
            <a:extLst>
              <a:ext uri="{FF2B5EF4-FFF2-40B4-BE49-F238E27FC236}">
                <a16:creationId xmlns:a16="http://schemas.microsoft.com/office/drawing/2014/main" id="{F0437203-A295-48FE-B1AD-A4AE4FD1FFA2}"/>
              </a:ext>
            </a:extLst>
          </p:cNvPr>
          <p:cNvSpPr>
            <a:spLocks noGrp="1"/>
          </p:cNvSpPr>
          <p:nvPr>
            <p:ph type="sldNum" sz="quarter" idx="12"/>
          </p:nvPr>
        </p:nvSpPr>
        <p:spPr/>
        <p:txBody>
          <a:bodyPr rtlCol="0"/>
          <a:lstStyle/>
          <a:p>
            <a:pPr rtl="0"/>
            <a:fld id="{4950F5D8-22E1-4015-8661-E5B1FD28C2DE}" type="slidenum">
              <a:rPr lang="es-MX" noProof="0" smtClean="0"/>
              <a:t>‹Nº›</a:t>
            </a:fld>
            <a:endParaRPr lang="es-MX" noProof="0" dirty="0"/>
          </a:p>
        </p:txBody>
      </p:sp>
      <p:sp>
        <p:nvSpPr>
          <p:cNvPr id="13" name="Marcador de posición de imagen 11">
            <a:extLst>
              <a:ext uri="{FF2B5EF4-FFF2-40B4-BE49-F238E27FC236}">
                <a16:creationId xmlns:a16="http://schemas.microsoft.com/office/drawing/2014/main" id="{88687278-82AE-4E5D-96D6-672F8FAFC70B}"/>
              </a:ext>
            </a:extLst>
          </p:cNvPr>
          <p:cNvSpPr>
            <a:spLocks noGrp="1"/>
          </p:cNvSpPr>
          <p:nvPr>
            <p:ph type="pic" sz="quarter" idx="50"/>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s-ES" noProof="0"/>
              <a:t>Haga clic en el icono para agregar una imagen</a:t>
            </a:r>
            <a:endParaRPr lang="es-MX" noProof="0" dirty="0"/>
          </a:p>
        </p:txBody>
      </p:sp>
    </p:spTree>
    <p:extLst>
      <p:ext uri="{BB962C8B-B14F-4D97-AF65-F5344CB8AC3E}">
        <p14:creationId xmlns:p14="http://schemas.microsoft.com/office/powerpoint/2010/main" val="3786299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seño de subtítulos y contenido">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A883BD79-B5BB-43E2-BB74-F9008C3AA58F}"/>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11" name="Rectángulo 10">
            <a:extLst>
              <a:ext uri="{FF2B5EF4-FFF2-40B4-BE49-F238E27FC236}">
                <a16:creationId xmlns:a16="http://schemas.microsoft.com/office/drawing/2014/main" id="{FBC13AD7-0902-4462-AE2E-A3198854D169}"/>
              </a:ext>
            </a:extLst>
          </p:cNvPr>
          <p:cNvSpPr/>
          <p:nvPr userDrawn="1"/>
        </p:nvSpPr>
        <p:spPr>
          <a:xfrm>
            <a:off x="0" y="0"/>
            <a:ext cx="658368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 name="Título 1">
            <a:extLst>
              <a:ext uri="{FF2B5EF4-FFF2-40B4-BE49-F238E27FC236}">
                <a16:creationId xmlns:a16="http://schemas.microsoft.com/office/drawing/2014/main" id="{3CF7F729-1298-4F0B-B725-EFAD88305BF0}"/>
              </a:ext>
            </a:extLst>
          </p:cNvPr>
          <p:cNvSpPr>
            <a:spLocks noGrp="1"/>
          </p:cNvSpPr>
          <p:nvPr>
            <p:ph type="title"/>
          </p:nvPr>
        </p:nvSpPr>
        <p:spPr>
          <a:xfrm>
            <a:off x="841500" y="1514007"/>
            <a:ext cx="4585780" cy="1091078"/>
          </a:xfrm>
        </p:spPr>
        <p:txBody>
          <a:bodyPr lIns="0" tIns="0" rIns="0" bIns="0" rtlCol="0" anchor="b" anchorCtr="0"/>
          <a:lstStyle/>
          <a:p>
            <a:pPr rtl="0"/>
            <a:r>
              <a:rPr lang="es-ES" noProof="0"/>
              <a:t>Haga clic para modificar el estilo de título del patrón</a:t>
            </a:r>
            <a:endParaRPr lang="es-MX" noProof="0" dirty="0"/>
          </a:p>
        </p:txBody>
      </p:sp>
      <p:sp>
        <p:nvSpPr>
          <p:cNvPr id="6" name="Marcador de contenido 5">
            <a:extLst>
              <a:ext uri="{FF2B5EF4-FFF2-40B4-BE49-F238E27FC236}">
                <a16:creationId xmlns:a16="http://schemas.microsoft.com/office/drawing/2014/main" id="{125E3DF9-29A5-4D11-98E9-191D1E8E9B55}"/>
              </a:ext>
            </a:extLst>
          </p:cNvPr>
          <p:cNvSpPr>
            <a:spLocks noGrp="1"/>
          </p:cNvSpPr>
          <p:nvPr>
            <p:ph sz="quarter" idx="4"/>
          </p:nvPr>
        </p:nvSpPr>
        <p:spPr>
          <a:xfrm>
            <a:off x="835254" y="2698955"/>
            <a:ext cx="4607015" cy="3136910"/>
          </a:xfrm>
        </p:spPr>
        <p:txBody>
          <a:bodyPr lIns="0" tIns="0" rIns="0" bIns="0" rtlCol="0">
            <a:normAutofit/>
          </a:bodyPr>
          <a:lstStyle>
            <a:lvl1pPr>
              <a:lnSpc>
                <a:spcPct val="85000"/>
              </a:lnSpc>
              <a:spcBef>
                <a:spcPts val="600"/>
              </a:spcBef>
              <a:buClr>
                <a:schemeClr val="bg1">
                  <a:lumMod val="50000"/>
                </a:schemeClr>
              </a:buClr>
              <a:defRPr sz="1800">
                <a:solidFill>
                  <a:schemeClr val="tx2"/>
                </a:solidFill>
              </a:defRPr>
            </a:lvl1pPr>
            <a:lvl2pPr>
              <a:lnSpc>
                <a:spcPct val="100000"/>
              </a:lnSpc>
              <a:spcBef>
                <a:spcPts val="600"/>
              </a:spcBef>
              <a:buClr>
                <a:schemeClr val="bg1">
                  <a:lumMod val="50000"/>
                </a:schemeClr>
              </a:buClr>
              <a:defRPr sz="1800">
                <a:solidFill>
                  <a:schemeClr val="tx2"/>
                </a:solidFill>
              </a:defRPr>
            </a:lvl2pPr>
            <a:lvl3pPr>
              <a:lnSpc>
                <a:spcPct val="100000"/>
              </a:lnSpc>
              <a:spcBef>
                <a:spcPts val="600"/>
              </a:spcBef>
              <a:buClr>
                <a:schemeClr val="bg1">
                  <a:lumMod val="50000"/>
                </a:schemeClr>
              </a:buClr>
              <a:defRPr sz="1800">
                <a:solidFill>
                  <a:schemeClr val="tx2"/>
                </a:solidFill>
              </a:defRPr>
            </a:lvl3pPr>
            <a:lvl4pPr>
              <a:lnSpc>
                <a:spcPct val="100000"/>
              </a:lnSpc>
              <a:spcBef>
                <a:spcPts val="600"/>
              </a:spcBef>
              <a:buClr>
                <a:schemeClr val="bg1">
                  <a:lumMod val="50000"/>
                </a:schemeClr>
              </a:buClr>
              <a:defRPr sz="1800">
                <a:solidFill>
                  <a:schemeClr val="tx2"/>
                </a:solidFill>
              </a:defRPr>
            </a:lvl4pPr>
            <a:lvl5pPr>
              <a:lnSpc>
                <a:spcPct val="100000"/>
              </a:lnSpc>
              <a:spcBef>
                <a:spcPts val="600"/>
              </a:spcBef>
              <a:buClr>
                <a:schemeClr val="bg1">
                  <a:lumMod val="50000"/>
                </a:schemeClr>
              </a:buClr>
              <a:defRPr sz="1800">
                <a:solidFill>
                  <a:schemeClr val="tx2"/>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dirty="0"/>
          </a:p>
        </p:txBody>
      </p:sp>
      <p:sp>
        <p:nvSpPr>
          <p:cNvPr id="7" name="Marcador de fecha 6">
            <a:extLst>
              <a:ext uri="{FF2B5EF4-FFF2-40B4-BE49-F238E27FC236}">
                <a16:creationId xmlns:a16="http://schemas.microsoft.com/office/drawing/2014/main" id="{7AC8DEE1-3923-45D0-A00B-AD5831D56CF0}"/>
              </a:ext>
            </a:extLst>
          </p:cNvPr>
          <p:cNvSpPr>
            <a:spLocks noGrp="1"/>
          </p:cNvSpPr>
          <p:nvPr>
            <p:ph type="dt" sz="half" idx="10"/>
          </p:nvPr>
        </p:nvSpPr>
        <p:spPr/>
        <p:txBody>
          <a:bodyPr rtlCol="0"/>
          <a:lstStyle/>
          <a:p>
            <a:pPr rtl="0"/>
            <a:fld id="{647BF198-FA75-4215-9887-079BB69C5720}" type="datetime1">
              <a:rPr lang="es-MX" noProof="0" smtClean="0"/>
              <a:t>16/03/2023</a:t>
            </a:fld>
            <a:endParaRPr lang="es-MX" noProof="0" dirty="0"/>
          </a:p>
        </p:txBody>
      </p:sp>
      <p:sp>
        <p:nvSpPr>
          <p:cNvPr id="8" name="Marcador de pie de página 7">
            <a:extLst>
              <a:ext uri="{FF2B5EF4-FFF2-40B4-BE49-F238E27FC236}">
                <a16:creationId xmlns:a16="http://schemas.microsoft.com/office/drawing/2014/main" id="{488EFA31-738D-4389-B010-AFFC2C33FF64}"/>
              </a:ext>
            </a:extLst>
          </p:cNvPr>
          <p:cNvSpPr>
            <a:spLocks noGrp="1"/>
          </p:cNvSpPr>
          <p:nvPr>
            <p:ph type="ftr" sz="quarter" idx="11"/>
          </p:nvPr>
        </p:nvSpPr>
        <p:spPr/>
        <p:txBody>
          <a:bodyPr rtlCol="0"/>
          <a:lstStyle/>
          <a:p>
            <a:pPr rtl="0"/>
            <a:r>
              <a:rPr lang="es-MX" noProof="0" dirty="0"/>
              <a:t>AGREGAR UN PIE DE PÁGINA</a:t>
            </a:r>
          </a:p>
        </p:txBody>
      </p:sp>
      <p:sp>
        <p:nvSpPr>
          <p:cNvPr id="9" name="Marcador de número de diapositiva 8">
            <a:extLst>
              <a:ext uri="{FF2B5EF4-FFF2-40B4-BE49-F238E27FC236}">
                <a16:creationId xmlns:a16="http://schemas.microsoft.com/office/drawing/2014/main" id="{F0437203-A295-48FE-B1AD-A4AE4FD1FFA2}"/>
              </a:ext>
            </a:extLst>
          </p:cNvPr>
          <p:cNvSpPr>
            <a:spLocks noGrp="1"/>
          </p:cNvSpPr>
          <p:nvPr>
            <p:ph type="sldNum" sz="quarter" idx="12"/>
          </p:nvPr>
        </p:nvSpPr>
        <p:spPr/>
        <p:txBody>
          <a:bodyPr rtlCol="0"/>
          <a:lstStyle/>
          <a:p>
            <a:pPr rtl="0"/>
            <a:fld id="{4950F5D8-22E1-4015-8661-E5B1FD28C2DE}" type="slidenum">
              <a:rPr lang="es-MX" noProof="0" smtClean="0"/>
              <a:t>‹Nº›</a:t>
            </a:fld>
            <a:endParaRPr lang="es-MX" noProof="0" dirty="0"/>
          </a:p>
        </p:txBody>
      </p:sp>
      <p:sp>
        <p:nvSpPr>
          <p:cNvPr id="12" name="Marcador de posición de imagen 11">
            <a:extLst>
              <a:ext uri="{FF2B5EF4-FFF2-40B4-BE49-F238E27FC236}">
                <a16:creationId xmlns:a16="http://schemas.microsoft.com/office/drawing/2014/main" id="{A5EF6E06-1E31-4D29-80D8-1A734B231810}"/>
              </a:ext>
            </a:extLst>
          </p:cNvPr>
          <p:cNvSpPr>
            <a:spLocks noGrp="1"/>
          </p:cNvSpPr>
          <p:nvPr>
            <p:ph type="pic" sz="quarter" idx="50"/>
          </p:nvPr>
        </p:nvSpPr>
        <p:spPr>
          <a:xfrm>
            <a:off x="831850"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s-ES" noProof="0"/>
              <a:t>Haga clic en el icono para agregar una imagen</a:t>
            </a:r>
            <a:endParaRPr lang="es-MX" noProof="0" dirty="0"/>
          </a:p>
        </p:txBody>
      </p:sp>
    </p:spTree>
    <p:extLst>
      <p:ext uri="{BB962C8B-B14F-4D97-AF65-F5344CB8AC3E}">
        <p14:creationId xmlns:p14="http://schemas.microsoft.com/office/powerpoint/2010/main" val="1319337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eño de iconos y contenido">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5" name="Rectángulo 24">
            <a:extLst>
              <a:ext uri="{FF2B5EF4-FFF2-40B4-BE49-F238E27FC236}">
                <a16:creationId xmlns:a16="http://schemas.microsoft.com/office/drawing/2014/main" id="{C7A39C64-09F5-4EDF-B203-730A1BC0B4BB}"/>
              </a:ext>
            </a:extLst>
          </p:cNvPr>
          <p:cNvSpPr/>
          <p:nvPr userDrawn="1"/>
        </p:nvSpPr>
        <p:spPr>
          <a:xfrm>
            <a:off x="0" y="0"/>
            <a:ext cx="12192000" cy="356616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6" name="Rectángulo 5">
            <a:extLst>
              <a:ext uri="{FF2B5EF4-FFF2-40B4-BE49-F238E27FC236}">
                <a16:creationId xmlns:a16="http://schemas.microsoft.com/office/drawing/2014/main" id="{DD60033C-E502-4C97-87DB-99F01B55681B}"/>
              </a:ext>
            </a:extLst>
          </p:cNvPr>
          <p:cNvSpPr/>
          <p:nvPr userDrawn="1"/>
        </p:nvSpPr>
        <p:spPr>
          <a:xfrm>
            <a:off x="0" y="3566160"/>
            <a:ext cx="12192000" cy="329184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 name="Título 1">
            <a:extLst>
              <a:ext uri="{FF2B5EF4-FFF2-40B4-BE49-F238E27FC236}">
                <a16:creationId xmlns:a16="http://schemas.microsoft.com/office/drawing/2014/main" id="{44B0B20C-63A0-49A1-A09F-99F86387E48E}"/>
              </a:ext>
            </a:extLst>
          </p:cNvPr>
          <p:cNvSpPr>
            <a:spLocks noGrp="1"/>
          </p:cNvSpPr>
          <p:nvPr>
            <p:ph type="title"/>
          </p:nvPr>
        </p:nvSpPr>
        <p:spPr>
          <a:xfrm>
            <a:off x="838200" y="805472"/>
            <a:ext cx="8127212" cy="554400"/>
          </a:xfrm>
        </p:spPr>
        <p:txBody>
          <a:bodyPr lIns="0" tIns="0" rIns="0" bIns="0" rtlCol="0" anchor="b" anchorCtr="0"/>
          <a:lstStyle/>
          <a:p>
            <a:pPr rtl="0"/>
            <a:r>
              <a:rPr lang="es-ES" noProof="0"/>
              <a:t>Haga clic para modificar el estilo de título del patrón</a:t>
            </a:r>
            <a:endParaRPr lang="es-MX" noProof="0" dirty="0"/>
          </a:p>
        </p:txBody>
      </p:sp>
      <p:sp>
        <p:nvSpPr>
          <p:cNvPr id="3" name="Marcador de fecha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77F29D5C-C221-4982-8A31-E5783A872826}" type="datetime1">
              <a:rPr lang="es-MX" noProof="0" smtClean="0"/>
              <a:t>16/03/2023</a:t>
            </a:fld>
            <a:endParaRPr lang="es-MX" noProof="0" dirty="0"/>
          </a:p>
        </p:txBody>
      </p:sp>
      <p:sp>
        <p:nvSpPr>
          <p:cNvPr id="4" name="Marcador de pie de página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es-MX" noProof="0" dirty="0"/>
              <a:t>AGREGAR UN PIE DE PÁGINA</a:t>
            </a:r>
          </a:p>
        </p:txBody>
      </p:sp>
      <p:sp>
        <p:nvSpPr>
          <p:cNvPr id="5" name="Marcador de número de diapositiva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es-MX" noProof="0" smtClean="0"/>
              <a:t>‹Nº›</a:t>
            </a:fld>
            <a:endParaRPr lang="es-MX" noProof="0" dirty="0"/>
          </a:p>
        </p:txBody>
      </p:sp>
      <p:sp>
        <p:nvSpPr>
          <p:cNvPr id="11" name="Marcador de texto 2">
            <a:extLst>
              <a:ext uri="{FF2B5EF4-FFF2-40B4-BE49-F238E27FC236}">
                <a16:creationId xmlns:a16="http://schemas.microsoft.com/office/drawing/2014/main" id="{3F720B3A-B1A7-4004-BD9A-BB135B2B9AE9}"/>
              </a:ext>
            </a:extLst>
          </p:cNvPr>
          <p:cNvSpPr>
            <a:spLocks noGrp="1"/>
          </p:cNvSpPr>
          <p:nvPr>
            <p:ph type="body" idx="1" hasCustomPrompt="1"/>
          </p:nvPr>
        </p:nvSpPr>
        <p:spPr>
          <a:xfrm>
            <a:off x="836614" y="3986332"/>
            <a:ext cx="2286000" cy="334918"/>
          </a:xfrm>
        </p:spPr>
        <p:txBody>
          <a:bodyPr lIns="0" tIns="0" rIns="0" bIns="0" rtlCol="0" anchor="b">
            <a:normAutofit/>
          </a:bodyPr>
          <a:lstStyle>
            <a:lvl1pPr marL="0" inden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12" name="Marcador de texto 11">
            <a:extLst>
              <a:ext uri="{FF2B5EF4-FFF2-40B4-BE49-F238E27FC236}">
                <a16:creationId xmlns:a16="http://schemas.microsoft.com/office/drawing/2014/main" id="{122364AD-425B-49F5-828E-637D0183693D}"/>
              </a:ext>
            </a:extLst>
          </p:cNvPr>
          <p:cNvSpPr>
            <a:spLocks noGrp="1"/>
          </p:cNvSpPr>
          <p:nvPr>
            <p:ph type="body" sz="quarter" idx="14"/>
          </p:nvPr>
        </p:nvSpPr>
        <p:spPr>
          <a:xfrm>
            <a:off x="836614" y="4419548"/>
            <a:ext cx="2286000" cy="1377537"/>
          </a:xfrm>
        </p:spPr>
        <p:txBody>
          <a:bodyPr lIns="0" tIns="0" rIns="0" bIns="0" rtlCol="0">
            <a:normAutofit/>
          </a:bodyPr>
          <a:lstStyle>
            <a:lvl1pPr marL="0" indent="0">
              <a:buClr>
                <a:schemeClr val="tx2"/>
              </a:buClr>
              <a:buSzPct val="125000"/>
              <a:buFont typeface="Wingdings" panose="05000000000000000000" pitchFamily="2" charset="2"/>
              <a:buNone/>
              <a:defRPr sz="140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13" name="Marcador de texto 2">
            <a:extLst>
              <a:ext uri="{FF2B5EF4-FFF2-40B4-BE49-F238E27FC236}">
                <a16:creationId xmlns:a16="http://schemas.microsoft.com/office/drawing/2014/main" id="{1A086FCF-DB15-4696-80F9-5F48426CE837}"/>
              </a:ext>
            </a:extLst>
          </p:cNvPr>
          <p:cNvSpPr>
            <a:spLocks noGrp="1"/>
          </p:cNvSpPr>
          <p:nvPr>
            <p:ph type="body" idx="37" hasCustomPrompt="1"/>
          </p:nvPr>
        </p:nvSpPr>
        <p:spPr>
          <a:xfrm>
            <a:off x="3623390" y="3986332"/>
            <a:ext cx="2286000" cy="334918"/>
          </a:xfrm>
        </p:spPr>
        <p:txBody>
          <a:bodyPr lIns="0" tIns="0" rIns="0" bIns="0" rtlCol="0" anchor="b">
            <a:normAutofit/>
          </a:bodyPr>
          <a:lstStyle>
            <a:lvl1pPr marL="0" inden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14" name="Marcador de texto 11">
            <a:extLst>
              <a:ext uri="{FF2B5EF4-FFF2-40B4-BE49-F238E27FC236}">
                <a16:creationId xmlns:a16="http://schemas.microsoft.com/office/drawing/2014/main" id="{6DC38AB5-30F7-45B7-9FD0-AFBD09BA11DD}"/>
              </a:ext>
            </a:extLst>
          </p:cNvPr>
          <p:cNvSpPr>
            <a:spLocks noGrp="1"/>
          </p:cNvSpPr>
          <p:nvPr>
            <p:ph type="body" sz="quarter" idx="38"/>
          </p:nvPr>
        </p:nvSpPr>
        <p:spPr>
          <a:xfrm>
            <a:off x="3623390" y="4419548"/>
            <a:ext cx="2286000" cy="1377537"/>
          </a:xfrm>
        </p:spPr>
        <p:txBody>
          <a:bodyPr lIns="0" tIns="0" rIns="0" bIns="0" rtlCol="0">
            <a:normAutofit/>
          </a:bodyPr>
          <a:lstStyle>
            <a:lvl1pPr marL="0" indent="0">
              <a:buClr>
                <a:schemeClr val="tx2"/>
              </a:buClr>
              <a:buSzPct val="125000"/>
              <a:buFont typeface="Wingdings" panose="05000000000000000000" pitchFamily="2" charset="2"/>
              <a:buNone/>
              <a:defRPr sz="140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15" name="Marcador de texto 2">
            <a:extLst>
              <a:ext uri="{FF2B5EF4-FFF2-40B4-BE49-F238E27FC236}">
                <a16:creationId xmlns:a16="http://schemas.microsoft.com/office/drawing/2014/main" id="{FC1C00E5-E205-47D3-ACCC-BA3FDBF71013}"/>
              </a:ext>
            </a:extLst>
          </p:cNvPr>
          <p:cNvSpPr>
            <a:spLocks noGrp="1"/>
          </p:cNvSpPr>
          <p:nvPr>
            <p:ph type="body" idx="41" hasCustomPrompt="1"/>
          </p:nvPr>
        </p:nvSpPr>
        <p:spPr>
          <a:xfrm>
            <a:off x="6410166" y="3986332"/>
            <a:ext cx="2286000" cy="334918"/>
          </a:xfrm>
        </p:spPr>
        <p:txBody>
          <a:bodyPr lIns="0" tIns="0" rIns="0" bIns="0" rtlCol="0" anchor="b">
            <a:normAutofit/>
          </a:bodyPr>
          <a:lstStyle>
            <a:lvl1pPr marL="0" inden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16" name="Marcador de texto 11">
            <a:extLst>
              <a:ext uri="{FF2B5EF4-FFF2-40B4-BE49-F238E27FC236}">
                <a16:creationId xmlns:a16="http://schemas.microsoft.com/office/drawing/2014/main" id="{CC501F77-56D4-49F2-9772-EE01ACF5274B}"/>
              </a:ext>
            </a:extLst>
          </p:cNvPr>
          <p:cNvSpPr>
            <a:spLocks noGrp="1"/>
          </p:cNvSpPr>
          <p:nvPr>
            <p:ph type="body" sz="quarter" idx="42"/>
          </p:nvPr>
        </p:nvSpPr>
        <p:spPr>
          <a:xfrm>
            <a:off x="6410166" y="4419548"/>
            <a:ext cx="2286000" cy="1377537"/>
          </a:xfrm>
        </p:spPr>
        <p:txBody>
          <a:bodyPr lIns="0" tIns="0" rIns="0" bIns="0" rtlCol="0">
            <a:normAutofit/>
          </a:bodyPr>
          <a:lstStyle>
            <a:lvl1pPr marL="0" indent="0">
              <a:buClr>
                <a:schemeClr val="tx2"/>
              </a:buClr>
              <a:buSzPct val="125000"/>
              <a:buFont typeface="Wingdings" panose="05000000000000000000" pitchFamily="2" charset="2"/>
              <a:buNone/>
              <a:defRPr sz="140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17" name="Marcador de texto 2">
            <a:extLst>
              <a:ext uri="{FF2B5EF4-FFF2-40B4-BE49-F238E27FC236}">
                <a16:creationId xmlns:a16="http://schemas.microsoft.com/office/drawing/2014/main" id="{FFB1E7A4-4985-48C1-B72F-4B1715915B45}"/>
              </a:ext>
            </a:extLst>
          </p:cNvPr>
          <p:cNvSpPr>
            <a:spLocks noGrp="1"/>
          </p:cNvSpPr>
          <p:nvPr>
            <p:ph type="body" idx="45" hasCustomPrompt="1"/>
          </p:nvPr>
        </p:nvSpPr>
        <p:spPr>
          <a:xfrm>
            <a:off x="9196942" y="3986332"/>
            <a:ext cx="2286000" cy="334918"/>
          </a:xfrm>
        </p:spPr>
        <p:txBody>
          <a:bodyPr lIns="0" tIns="0" rIns="0" bIns="0" rtlCol="0" anchor="b">
            <a:normAutofit/>
          </a:bodyPr>
          <a:lstStyle>
            <a:lvl1pPr marL="0" inden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18" name="Marcador de texto 11">
            <a:extLst>
              <a:ext uri="{FF2B5EF4-FFF2-40B4-BE49-F238E27FC236}">
                <a16:creationId xmlns:a16="http://schemas.microsoft.com/office/drawing/2014/main" id="{13613D75-4050-4984-9168-DAD425D6D6AC}"/>
              </a:ext>
            </a:extLst>
          </p:cNvPr>
          <p:cNvSpPr>
            <a:spLocks noGrp="1"/>
          </p:cNvSpPr>
          <p:nvPr>
            <p:ph type="body" sz="quarter" idx="46"/>
          </p:nvPr>
        </p:nvSpPr>
        <p:spPr>
          <a:xfrm>
            <a:off x="9196942" y="4419548"/>
            <a:ext cx="2286000" cy="1377537"/>
          </a:xfrm>
        </p:spPr>
        <p:txBody>
          <a:bodyPr lIns="0" tIns="0" rIns="0" bIns="0" rtlCol="0">
            <a:normAutofit/>
          </a:bodyPr>
          <a:lstStyle>
            <a:lvl1pPr marL="0" indent="0">
              <a:buClr>
                <a:schemeClr val="tx2"/>
              </a:buClr>
              <a:buSzPct val="125000"/>
              <a:buFont typeface="Wingdings" panose="05000000000000000000" pitchFamily="2" charset="2"/>
              <a:buNone/>
              <a:defRPr sz="140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19" name="Marcador de texto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392450"/>
            <a:ext cx="8128799" cy="333242"/>
          </a:xfrm>
        </p:spPr>
        <p:txBody>
          <a:bodyPr lIns="36000" tIns="0" rIns="0" bIns="0" rtlCol="0">
            <a:normAutofit/>
          </a:bodyPr>
          <a:lstStyle>
            <a:lvl1pPr marL="0" indent="0">
              <a:buClr>
                <a:schemeClr val="tx2"/>
              </a:buClr>
              <a:buSzPct val="125000"/>
              <a:buFont typeface="Wingdings" panose="05000000000000000000" pitchFamily="2" charset="2"/>
              <a:buNone/>
              <a:defRPr sz="180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21" name="Marcador de posición de imagen 20">
            <a:extLst>
              <a:ext uri="{FF2B5EF4-FFF2-40B4-BE49-F238E27FC236}">
                <a16:creationId xmlns:a16="http://schemas.microsoft.com/office/drawing/2014/main" id="{6D9E3969-277E-442F-A61A-B5F910626BF2}"/>
              </a:ext>
            </a:extLst>
          </p:cNvPr>
          <p:cNvSpPr>
            <a:spLocks noGrp="1"/>
          </p:cNvSpPr>
          <p:nvPr>
            <p:ph type="pic" sz="quarter" idx="48"/>
          </p:nvPr>
        </p:nvSpPr>
        <p:spPr>
          <a:xfrm>
            <a:off x="839788" y="2446953"/>
            <a:ext cx="1069848" cy="795528"/>
          </a:xfrm>
        </p:spPr>
        <p:txBody>
          <a:bodyPr rtlCol="0" anchor="ctr" anchorCtr="0">
            <a:noAutofit/>
          </a:bodyPr>
          <a:lstStyle>
            <a:lvl1pPr marL="0" indent="0" algn="ctr">
              <a:buNone/>
              <a:defRPr sz="1400"/>
            </a:lvl1pPr>
          </a:lstStyle>
          <a:p>
            <a:pPr rtl="0"/>
            <a:r>
              <a:rPr lang="es-ES" noProof="0"/>
              <a:t>Haga clic en el icono para agregar una imagen</a:t>
            </a:r>
            <a:endParaRPr lang="es-MX" noProof="0" dirty="0"/>
          </a:p>
        </p:txBody>
      </p:sp>
      <p:sp>
        <p:nvSpPr>
          <p:cNvPr id="22" name="Marcador de posición de imagen 20">
            <a:extLst>
              <a:ext uri="{FF2B5EF4-FFF2-40B4-BE49-F238E27FC236}">
                <a16:creationId xmlns:a16="http://schemas.microsoft.com/office/drawing/2014/main" id="{604A078C-C27C-43BF-AD80-27BC78DCBCCB}"/>
              </a:ext>
            </a:extLst>
          </p:cNvPr>
          <p:cNvSpPr>
            <a:spLocks noGrp="1"/>
          </p:cNvSpPr>
          <p:nvPr>
            <p:ph type="pic" sz="quarter" idx="49"/>
          </p:nvPr>
        </p:nvSpPr>
        <p:spPr>
          <a:xfrm>
            <a:off x="3625506" y="2446953"/>
            <a:ext cx="1069848" cy="795528"/>
          </a:xfrm>
        </p:spPr>
        <p:txBody>
          <a:bodyPr rtlCol="0" anchor="ctr" anchorCtr="0">
            <a:noAutofit/>
          </a:bodyPr>
          <a:lstStyle>
            <a:lvl1pPr marL="0" indent="0" algn="ctr">
              <a:buNone/>
              <a:defRPr sz="1400"/>
            </a:lvl1pPr>
          </a:lstStyle>
          <a:p>
            <a:pPr rtl="0"/>
            <a:r>
              <a:rPr lang="es-ES" noProof="0"/>
              <a:t>Haga clic en el icono para agregar una imagen</a:t>
            </a:r>
            <a:endParaRPr lang="es-MX" noProof="0" dirty="0"/>
          </a:p>
        </p:txBody>
      </p:sp>
      <p:sp>
        <p:nvSpPr>
          <p:cNvPr id="23" name="Marcador de posición de imagen 20">
            <a:extLst>
              <a:ext uri="{FF2B5EF4-FFF2-40B4-BE49-F238E27FC236}">
                <a16:creationId xmlns:a16="http://schemas.microsoft.com/office/drawing/2014/main" id="{3790D791-9C4C-4EAC-8EC6-2B8F7529A0A0}"/>
              </a:ext>
            </a:extLst>
          </p:cNvPr>
          <p:cNvSpPr>
            <a:spLocks noGrp="1"/>
          </p:cNvSpPr>
          <p:nvPr>
            <p:ph type="pic" sz="quarter" idx="50"/>
          </p:nvPr>
        </p:nvSpPr>
        <p:spPr>
          <a:xfrm>
            <a:off x="6411224" y="2446953"/>
            <a:ext cx="1069848" cy="795528"/>
          </a:xfrm>
        </p:spPr>
        <p:txBody>
          <a:bodyPr rtlCol="0" anchor="ctr" anchorCtr="0">
            <a:noAutofit/>
          </a:bodyPr>
          <a:lstStyle>
            <a:lvl1pPr marL="0" indent="0" algn="ctr">
              <a:buNone/>
              <a:defRPr sz="1400"/>
            </a:lvl1pPr>
          </a:lstStyle>
          <a:p>
            <a:pPr rtl="0"/>
            <a:r>
              <a:rPr lang="es-ES" noProof="0"/>
              <a:t>Haga clic en el icono para agregar una imagen</a:t>
            </a:r>
            <a:endParaRPr lang="es-MX" noProof="0" dirty="0"/>
          </a:p>
        </p:txBody>
      </p:sp>
      <p:sp>
        <p:nvSpPr>
          <p:cNvPr id="24" name="Marcador de posición de imagen 20">
            <a:extLst>
              <a:ext uri="{FF2B5EF4-FFF2-40B4-BE49-F238E27FC236}">
                <a16:creationId xmlns:a16="http://schemas.microsoft.com/office/drawing/2014/main" id="{04DD07A0-DC68-453E-B928-953969C06860}"/>
              </a:ext>
            </a:extLst>
          </p:cNvPr>
          <p:cNvSpPr>
            <a:spLocks noGrp="1"/>
          </p:cNvSpPr>
          <p:nvPr>
            <p:ph type="pic" sz="quarter" idx="51"/>
          </p:nvPr>
        </p:nvSpPr>
        <p:spPr>
          <a:xfrm>
            <a:off x="9196942" y="2446953"/>
            <a:ext cx="1069848" cy="795528"/>
          </a:xfrm>
        </p:spPr>
        <p:txBody>
          <a:bodyPr rtlCol="0" anchor="ctr" anchorCtr="0">
            <a:noAutofit/>
          </a:bodyPr>
          <a:lstStyle>
            <a:lvl1pPr marL="0" indent="0" algn="ctr">
              <a:buNone/>
              <a:defRPr sz="1400"/>
            </a:lvl1pPr>
          </a:lstStyle>
          <a:p>
            <a:pPr rtl="0"/>
            <a:r>
              <a:rPr lang="es-ES" noProof="0"/>
              <a:t>Haga clic en el icono para agregar una imagen</a:t>
            </a:r>
            <a:endParaRPr lang="es-MX" noProof="0" dirty="0"/>
          </a:p>
        </p:txBody>
      </p:sp>
      <p:sp>
        <p:nvSpPr>
          <p:cNvPr id="26" name="Marcador de posición de imagen 11">
            <a:extLst>
              <a:ext uri="{FF2B5EF4-FFF2-40B4-BE49-F238E27FC236}">
                <a16:creationId xmlns:a16="http://schemas.microsoft.com/office/drawing/2014/main" id="{0EE565DC-46C2-4F46-AFCF-D7D77AF99B04}"/>
              </a:ext>
            </a:extLst>
          </p:cNvPr>
          <p:cNvSpPr>
            <a:spLocks noGrp="1"/>
          </p:cNvSpPr>
          <p:nvPr>
            <p:ph type="pic" sz="quarter" idx="52"/>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s-ES" noProof="0"/>
              <a:t>Haga clic en el icono para agregar una imagen</a:t>
            </a:r>
            <a:endParaRPr lang="es-MX" noProof="0" dirty="0"/>
          </a:p>
        </p:txBody>
      </p:sp>
    </p:spTree>
    <p:extLst>
      <p:ext uri="{BB962C8B-B14F-4D97-AF65-F5344CB8AC3E}">
        <p14:creationId xmlns:p14="http://schemas.microsoft.com/office/powerpoint/2010/main" val="1256452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seño de monitor y contenido">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2" name="Rectángulo 21">
            <a:extLst>
              <a:ext uri="{FF2B5EF4-FFF2-40B4-BE49-F238E27FC236}">
                <a16:creationId xmlns:a16="http://schemas.microsoft.com/office/drawing/2014/main" id="{D808BB97-79BE-43F2-AD10-528EEFEE61AB}"/>
              </a:ext>
            </a:extLst>
          </p:cNvPr>
          <p:cNvSpPr/>
          <p:nvPr userDrawn="1"/>
        </p:nvSpPr>
        <p:spPr>
          <a:xfrm>
            <a:off x="0" y="0"/>
            <a:ext cx="12192000" cy="379476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6" name="Rectángulo 5">
            <a:extLst>
              <a:ext uri="{FF2B5EF4-FFF2-40B4-BE49-F238E27FC236}">
                <a16:creationId xmlns:a16="http://schemas.microsoft.com/office/drawing/2014/main" id="{DD60033C-E502-4C97-87DB-99F01B55681B}"/>
              </a:ext>
            </a:extLst>
          </p:cNvPr>
          <p:cNvSpPr/>
          <p:nvPr userDrawn="1"/>
        </p:nvSpPr>
        <p:spPr>
          <a:xfrm>
            <a:off x="0" y="3794760"/>
            <a:ext cx="12192000" cy="306324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 name="Título 1">
            <a:extLst>
              <a:ext uri="{FF2B5EF4-FFF2-40B4-BE49-F238E27FC236}">
                <a16:creationId xmlns:a16="http://schemas.microsoft.com/office/drawing/2014/main" id="{44B0B20C-63A0-49A1-A09F-99F86387E48E}"/>
              </a:ext>
            </a:extLst>
          </p:cNvPr>
          <p:cNvSpPr>
            <a:spLocks noGrp="1"/>
          </p:cNvSpPr>
          <p:nvPr>
            <p:ph type="title"/>
          </p:nvPr>
        </p:nvSpPr>
        <p:spPr>
          <a:xfrm>
            <a:off x="841248" y="805472"/>
            <a:ext cx="8127212" cy="552848"/>
          </a:xfrm>
        </p:spPr>
        <p:txBody>
          <a:bodyPr lIns="0" tIns="0" rIns="0" bIns="0" rtlCol="0" anchor="b" anchorCtr="0"/>
          <a:lstStyle/>
          <a:p>
            <a:pPr rtl="0"/>
            <a:r>
              <a:rPr lang="es-ES" noProof="0"/>
              <a:t>Haga clic para modificar el estilo de título del patrón</a:t>
            </a:r>
            <a:endParaRPr lang="es-MX" noProof="0" dirty="0"/>
          </a:p>
        </p:txBody>
      </p:sp>
      <p:sp>
        <p:nvSpPr>
          <p:cNvPr id="3" name="Marcador de fecha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E7453FEB-7F91-4869-854D-4E091B657225}" type="datetime1">
              <a:rPr lang="es-MX" noProof="0" smtClean="0"/>
              <a:t>16/03/2023</a:t>
            </a:fld>
            <a:endParaRPr lang="es-MX" noProof="0" dirty="0"/>
          </a:p>
        </p:txBody>
      </p:sp>
      <p:sp>
        <p:nvSpPr>
          <p:cNvPr id="4" name="Marcador de pie de página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es-MX" noProof="0" dirty="0"/>
              <a:t>AGREGAR UN PIE DE PÁGINA</a:t>
            </a:r>
          </a:p>
        </p:txBody>
      </p:sp>
      <p:sp>
        <p:nvSpPr>
          <p:cNvPr id="5" name="Marcador de número de diapositiva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es-MX" noProof="0" smtClean="0"/>
              <a:t>‹Nº›</a:t>
            </a:fld>
            <a:endParaRPr lang="es-MX" noProof="0" dirty="0"/>
          </a:p>
        </p:txBody>
      </p:sp>
      <p:sp>
        <p:nvSpPr>
          <p:cNvPr id="15" name="Marcador de texto 2">
            <a:extLst>
              <a:ext uri="{FF2B5EF4-FFF2-40B4-BE49-F238E27FC236}">
                <a16:creationId xmlns:a16="http://schemas.microsoft.com/office/drawing/2014/main" id="{FC1C00E5-E205-47D3-ACCC-BA3FDBF71013}"/>
              </a:ext>
            </a:extLst>
          </p:cNvPr>
          <p:cNvSpPr>
            <a:spLocks noGrp="1"/>
          </p:cNvSpPr>
          <p:nvPr>
            <p:ph type="body" idx="41" hasCustomPrompt="1"/>
          </p:nvPr>
        </p:nvSpPr>
        <p:spPr>
          <a:xfrm>
            <a:off x="6410166" y="4162794"/>
            <a:ext cx="2286000" cy="334918"/>
          </a:xfrm>
        </p:spPr>
        <p:txBody>
          <a:bodyPr lIns="0" tIns="0" rIns="0" bIns="0" rtlCol="0" anchor="b">
            <a:normAutofit/>
          </a:bodyPr>
          <a:lstStyle>
            <a:lvl1pPr marL="0" inden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16" name="Marcador de texto 11">
            <a:extLst>
              <a:ext uri="{FF2B5EF4-FFF2-40B4-BE49-F238E27FC236}">
                <a16:creationId xmlns:a16="http://schemas.microsoft.com/office/drawing/2014/main" id="{CC501F77-56D4-49F2-9772-EE01ACF5274B}"/>
              </a:ext>
            </a:extLst>
          </p:cNvPr>
          <p:cNvSpPr>
            <a:spLocks noGrp="1"/>
          </p:cNvSpPr>
          <p:nvPr>
            <p:ph type="body" sz="quarter" idx="42"/>
          </p:nvPr>
        </p:nvSpPr>
        <p:spPr>
          <a:xfrm>
            <a:off x="6410166" y="4596010"/>
            <a:ext cx="2286000" cy="1142011"/>
          </a:xfrm>
        </p:spPr>
        <p:txBody>
          <a:bodyPr lIns="0" tIns="0" rIns="0" bIns="0" rtlCol="0">
            <a:normAutofit/>
          </a:bodyPr>
          <a:lstStyle>
            <a:lvl1pPr marL="0" indent="0">
              <a:buClr>
                <a:schemeClr val="tx2"/>
              </a:buClr>
              <a:buSzPct val="125000"/>
              <a:buFont typeface="Wingdings" panose="05000000000000000000" pitchFamily="2" charset="2"/>
              <a:buNone/>
              <a:defRPr sz="140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17" name="Marcador de texto 2">
            <a:extLst>
              <a:ext uri="{FF2B5EF4-FFF2-40B4-BE49-F238E27FC236}">
                <a16:creationId xmlns:a16="http://schemas.microsoft.com/office/drawing/2014/main" id="{FFB1E7A4-4985-48C1-B72F-4B1715915B45}"/>
              </a:ext>
            </a:extLst>
          </p:cNvPr>
          <p:cNvSpPr>
            <a:spLocks noGrp="1"/>
          </p:cNvSpPr>
          <p:nvPr>
            <p:ph type="body" idx="45" hasCustomPrompt="1"/>
          </p:nvPr>
        </p:nvSpPr>
        <p:spPr>
          <a:xfrm>
            <a:off x="9196942" y="4162794"/>
            <a:ext cx="2286000" cy="334918"/>
          </a:xfrm>
        </p:spPr>
        <p:txBody>
          <a:bodyPr lIns="0" tIns="0" rIns="0" bIns="0" rtlCol="0" anchor="b">
            <a:normAutofit/>
          </a:bodyPr>
          <a:lstStyle>
            <a:lvl1pPr marL="0" inden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18" name="Marcador de texto 11">
            <a:extLst>
              <a:ext uri="{FF2B5EF4-FFF2-40B4-BE49-F238E27FC236}">
                <a16:creationId xmlns:a16="http://schemas.microsoft.com/office/drawing/2014/main" id="{13613D75-4050-4984-9168-DAD425D6D6AC}"/>
              </a:ext>
            </a:extLst>
          </p:cNvPr>
          <p:cNvSpPr>
            <a:spLocks noGrp="1"/>
          </p:cNvSpPr>
          <p:nvPr>
            <p:ph type="body" sz="quarter" idx="46"/>
          </p:nvPr>
        </p:nvSpPr>
        <p:spPr>
          <a:xfrm>
            <a:off x="9196942" y="4596010"/>
            <a:ext cx="2286000" cy="1142011"/>
          </a:xfrm>
        </p:spPr>
        <p:txBody>
          <a:bodyPr lIns="0" tIns="0" rIns="0" bIns="0" rtlCol="0">
            <a:normAutofit/>
          </a:bodyPr>
          <a:lstStyle>
            <a:lvl1pPr marL="0" indent="0">
              <a:buClr>
                <a:schemeClr val="tx2"/>
              </a:buClr>
              <a:buSzPct val="125000"/>
              <a:buFont typeface="Wingdings" panose="05000000000000000000" pitchFamily="2" charset="2"/>
              <a:buNone/>
              <a:defRPr sz="140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19" name="Marcador de texto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392450"/>
            <a:ext cx="8128799" cy="333242"/>
          </a:xfrm>
        </p:spPr>
        <p:txBody>
          <a:bodyPr lIns="36000" tIns="0" rIns="0" bIns="0" rtlCol="0">
            <a:normAutofit/>
          </a:bodyPr>
          <a:lstStyle>
            <a:lvl1pPr marL="0" indent="0">
              <a:buClr>
                <a:schemeClr val="tx2"/>
              </a:buClr>
              <a:buSzPct val="125000"/>
              <a:buFont typeface="Wingdings" panose="05000000000000000000" pitchFamily="2" charset="2"/>
              <a:buNone/>
              <a:defRPr sz="18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8" name="Rectángulo 7">
            <a:extLst>
              <a:ext uri="{FF2B5EF4-FFF2-40B4-BE49-F238E27FC236}">
                <a16:creationId xmlns:a16="http://schemas.microsoft.com/office/drawing/2014/main" id="{FB10DA4B-80F1-44A9-8C5F-93B634E0D0F8}"/>
              </a:ext>
            </a:extLst>
          </p:cNvPr>
          <p:cNvSpPr/>
          <p:nvPr userDrawn="1"/>
        </p:nvSpPr>
        <p:spPr>
          <a:xfrm>
            <a:off x="839788" y="2174510"/>
            <a:ext cx="4946904" cy="4096512"/>
          </a:xfrm>
          <a:prstGeom prst="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0" name="Marcador de posición de imagen 20">
            <a:extLst>
              <a:ext uri="{FF2B5EF4-FFF2-40B4-BE49-F238E27FC236}">
                <a16:creationId xmlns:a16="http://schemas.microsoft.com/office/drawing/2014/main" id="{9F34831C-234C-4CF5-969E-2D5618BDBB33}"/>
              </a:ext>
            </a:extLst>
          </p:cNvPr>
          <p:cNvSpPr>
            <a:spLocks noGrp="1"/>
          </p:cNvSpPr>
          <p:nvPr>
            <p:ph type="pic" sz="quarter" idx="50"/>
          </p:nvPr>
        </p:nvSpPr>
        <p:spPr>
          <a:xfrm>
            <a:off x="6411224" y="2623415"/>
            <a:ext cx="1069848" cy="795528"/>
          </a:xfrm>
        </p:spPr>
        <p:txBody>
          <a:bodyPr rtlCol="0" anchor="ctr" anchorCtr="0">
            <a:noAutofit/>
          </a:bodyPr>
          <a:lstStyle>
            <a:lvl1pPr marL="0" indent="0" algn="ctr">
              <a:buNone/>
              <a:defRPr sz="1400">
                <a:solidFill>
                  <a:schemeClr val="bg1"/>
                </a:solidFill>
              </a:defRPr>
            </a:lvl1pPr>
          </a:lstStyle>
          <a:p>
            <a:pPr rtl="0"/>
            <a:r>
              <a:rPr lang="es-ES" noProof="0"/>
              <a:t>Haga clic en el icono para agregar una imagen</a:t>
            </a:r>
            <a:endParaRPr lang="es-MX" noProof="0" dirty="0"/>
          </a:p>
        </p:txBody>
      </p:sp>
      <p:sp>
        <p:nvSpPr>
          <p:cNvPr id="21" name="Marcador de posición de imagen 20">
            <a:extLst>
              <a:ext uri="{FF2B5EF4-FFF2-40B4-BE49-F238E27FC236}">
                <a16:creationId xmlns:a16="http://schemas.microsoft.com/office/drawing/2014/main" id="{0F7D067F-9653-4BC2-A7E9-BE894EC5E2F6}"/>
              </a:ext>
            </a:extLst>
          </p:cNvPr>
          <p:cNvSpPr>
            <a:spLocks noGrp="1"/>
          </p:cNvSpPr>
          <p:nvPr>
            <p:ph type="pic" sz="quarter" idx="51"/>
          </p:nvPr>
        </p:nvSpPr>
        <p:spPr>
          <a:xfrm>
            <a:off x="9196942" y="2623415"/>
            <a:ext cx="1069848" cy="795528"/>
          </a:xfrm>
        </p:spPr>
        <p:txBody>
          <a:bodyPr rtlCol="0" anchor="ctr" anchorCtr="0">
            <a:noAutofit/>
          </a:bodyPr>
          <a:lstStyle>
            <a:lvl1pPr marL="0" indent="0" algn="ctr">
              <a:buNone/>
              <a:defRPr sz="1400">
                <a:solidFill>
                  <a:schemeClr val="bg1"/>
                </a:solidFill>
              </a:defRPr>
            </a:lvl1pPr>
          </a:lstStyle>
          <a:p>
            <a:pPr rtl="0"/>
            <a:r>
              <a:rPr lang="es-ES" noProof="0"/>
              <a:t>Haga clic en el icono para agregar una imagen</a:t>
            </a:r>
            <a:endParaRPr lang="es-MX" noProof="0" dirty="0"/>
          </a:p>
        </p:txBody>
      </p:sp>
      <p:sp>
        <p:nvSpPr>
          <p:cNvPr id="11" name="Marcador de posición de imagen 10">
            <a:extLst>
              <a:ext uri="{FF2B5EF4-FFF2-40B4-BE49-F238E27FC236}">
                <a16:creationId xmlns:a16="http://schemas.microsoft.com/office/drawing/2014/main" id="{E3C97C3B-5FB4-4D00-93DA-BCD15F899061}"/>
              </a:ext>
            </a:extLst>
          </p:cNvPr>
          <p:cNvSpPr>
            <a:spLocks noGrp="1"/>
          </p:cNvSpPr>
          <p:nvPr>
            <p:ph type="pic" sz="quarter" idx="52"/>
          </p:nvPr>
        </p:nvSpPr>
        <p:spPr>
          <a:xfrm>
            <a:off x="976313" y="2359025"/>
            <a:ext cx="4648200" cy="2873375"/>
          </a:xfrm>
          <a:ln w="25400">
            <a:solidFill>
              <a:schemeClr val="tx2"/>
            </a:solidFill>
          </a:ln>
        </p:spPr>
        <p:txBody>
          <a:bodyPr rtlCol="0" anchor="ctr" anchorCtr="0">
            <a:normAutofit/>
          </a:bodyPr>
          <a:lstStyle>
            <a:lvl1pPr marL="0" indent="0" algn="ctr">
              <a:buNone/>
              <a:defRPr sz="1400">
                <a:solidFill>
                  <a:schemeClr val="tx2"/>
                </a:solidFill>
              </a:defRPr>
            </a:lvl1pPr>
          </a:lstStyle>
          <a:p>
            <a:pPr rtl="0"/>
            <a:r>
              <a:rPr lang="es-ES" noProof="0"/>
              <a:t>Haga clic en el icono para agregar una imagen</a:t>
            </a:r>
            <a:endParaRPr lang="es-MX" noProof="0" dirty="0"/>
          </a:p>
        </p:txBody>
      </p:sp>
      <p:sp>
        <p:nvSpPr>
          <p:cNvPr id="23" name="Marcador de posición de imagen 11">
            <a:extLst>
              <a:ext uri="{FF2B5EF4-FFF2-40B4-BE49-F238E27FC236}">
                <a16:creationId xmlns:a16="http://schemas.microsoft.com/office/drawing/2014/main" id="{7EF3BAF8-222C-4E67-B4CF-081E9C0720A7}"/>
              </a:ext>
            </a:extLst>
          </p:cNvPr>
          <p:cNvSpPr>
            <a:spLocks noGrp="1"/>
          </p:cNvSpPr>
          <p:nvPr>
            <p:ph type="pic" sz="quarter" idx="53"/>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s-ES" noProof="0"/>
              <a:t>Haga clic en el icono para agregar una imagen</a:t>
            </a:r>
            <a:endParaRPr lang="es-MX" noProof="0" dirty="0"/>
          </a:p>
        </p:txBody>
      </p:sp>
    </p:spTree>
    <p:extLst>
      <p:ext uri="{BB962C8B-B14F-4D97-AF65-F5344CB8AC3E}">
        <p14:creationId xmlns:p14="http://schemas.microsoft.com/office/powerpoint/2010/main" val="3153030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seño del título">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9" name="Rectángulo 8">
            <a:extLst>
              <a:ext uri="{FF2B5EF4-FFF2-40B4-BE49-F238E27FC236}">
                <a16:creationId xmlns:a16="http://schemas.microsoft.com/office/drawing/2014/main" id="{16CD9829-C7D8-4164-BF7D-FD4B38C747F5}"/>
              </a:ext>
            </a:extLst>
          </p:cNvPr>
          <p:cNvSpPr/>
          <p:nvPr userDrawn="1"/>
        </p:nvSpPr>
        <p:spPr>
          <a:xfrm>
            <a:off x="0" y="0"/>
            <a:ext cx="12192000"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6" name="Rectángulo 5">
            <a:extLst>
              <a:ext uri="{FF2B5EF4-FFF2-40B4-BE49-F238E27FC236}">
                <a16:creationId xmlns:a16="http://schemas.microsoft.com/office/drawing/2014/main" id="{DD60033C-E502-4C97-87DB-99F01B55681B}"/>
              </a:ext>
            </a:extLst>
          </p:cNvPr>
          <p:cNvSpPr/>
          <p:nvPr userDrawn="1"/>
        </p:nvSpPr>
        <p:spPr>
          <a:xfrm>
            <a:off x="0" y="4498848"/>
            <a:ext cx="12192000" cy="23591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 name="Título 1">
            <a:extLst>
              <a:ext uri="{FF2B5EF4-FFF2-40B4-BE49-F238E27FC236}">
                <a16:creationId xmlns:a16="http://schemas.microsoft.com/office/drawing/2014/main" id="{44B0B20C-63A0-49A1-A09F-99F86387E48E}"/>
              </a:ext>
            </a:extLst>
          </p:cNvPr>
          <p:cNvSpPr>
            <a:spLocks noGrp="1"/>
          </p:cNvSpPr>
          <p:nvPr>
            <p:ph type="title"/>
          </p:nvPr>
        </p:nvSpPr>
        <p:spPr>
          <a:xfrm>
            <a:off x="3467100" y="5349048"/>
            <a:ext cx="5257800" cy="552848"/>
          </a:xfrm>
        </p:spPr>
        <p:txBody>
          <a:bodyPr lIns="0" tIns="0" rIns="0" bIns="0" rtlCol="0" anchor="b" anchorCtr="0"/>
          <a:lstStyle>
            <a:lvl1pPr algn="ctr">
              <a:defRPr/>
            </a:lvl1pPr>
          </a:lstStyle>
          <a:p>
            <a:pPr rtl="0"/>
            <a:r>
              <a:rPr lang="es-ES" noProof="0"/>
              <a:t>Haga clic para modificar el estilo de título del patrón</a:t>
            </a:r>
            <a:endParaRPr lang="es-MX" noProof="0" dirty="0"/>
          </a:p>
        </p:txBody>
      </p:sp>
      <p:sp>
        <p:nvSpPr>
          <p:cNvPr id="3" name="Marcador de fecha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4A1A0655-0453-4BAD-8052-5C3176E97CF2}" type="datetime1">
              <a:rPr lang="es-MX" noProof="0" smtClean="0"/>
              <a:t>16/03/2023</a:t>
            </a:fld>
            <a:endParaRPr lang="es-MX" noProof="0" dirty="0"/>
          </a:p>
        </p:txBody>
      </p:sp>
      <p:sp>
        <p:nvSpPr>
          <p:cNvPr id="4" name="Marcador de pie de página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es-MX" noProof="0" dirty="0"/>
              <a:t>AGREGAR UN PIE DE PÁGINA</a:t>
            </a:r>
          </a:p>
        </p:txBody>
      </p:sp>
      <p:sp>
        <p:nvSpPr>
          <p:cNvPr id="5" name="Marcador de número de diapositiva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es-MX" noProof="0" smtClean="0"/>
              <a:t>‹Nº›</a:t>
            </a:fld>
            <a:endParaRPr lang="es-MX" noProof="0" dirty="0"/>
          </a:p>
        </p:txBody>
      </p:sp>
      <p:sp>
        <p:nvSpPr>
          <p:cNvPr id="7" name="Marcador de posición de imagen 11">
            <a:extLst>
              <a:ext uri="{FF2B5EF4-FFF2-40B4-BE49-F238E27FC236}">
                <a16:creationId xmlns:a16="http://schemas.microsoft.com/office/drawing/2014/main" id="{E705CC21-80AA-488E-B95D-0E00300A05CF}"/>
              </a:ext>
            </a:extLst>
          </p:cNvPr>
          <p:cNvSpPr>
            <a:spLocks noGrp="1"/>
          </p:cNvSpPr>
          <p:nvPr>
            <p:ph type="pic" sz="quarter" idx="13"/>
          </p:nvPr>
        </p:nvSpPr>
        <p:spPr>
          <a:xfrm>
            <a:off x="4902600" y="868645"/>
            <a:ext cx="2386800" cy="486000"/>
          </a:xfrm>
          <a:prstGeom prst="roundRect">
            <a:avLst/>
          </a:prstGeom>
        </p:spPr>
        <p:txBody>
          <a:bodyPr rtlCol="0" anchor="ctr" anchorCtr="0">
            <a:normAutofit/>
          </a:bodyPr>
          <a:lstStyle>
            <a:lvl1pPr marL="0" indent="0" algn="ctr">
              <a:buNone/>
              <a:defRPr sz="1600">
                <a:solidFill>
                  <a:schemeClr val="bg1"/>
                </a:solidFill>
              </a:defRPr>
            </a:lvl1pPr>
          </a:lstStyle>
          <a:p>
            <a:pPr rtl="0"/>
            <a:r>
              <a:rPr lang="es-ES" noProof="0"/>
              <a:t>Haga clic en el icono para agregar una imagen</a:t>
            </a:r>
            <a:endParaRPr lang="es-MX" noProof="0" dirty="0"/>
          </a:p>
        </p:txBody>
      </p:sp>
    </p:spTree>
    <p:extLst>
      <p:ext uri="{BB962C8B-B14F-4D97-AF65-F5344CB8AC3E}">
        <p14:creationId xmlns:p14="http://schemas.microsoft.com/office/powerpoint/2010/main" val="1517898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eño de tres objetos">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0" name="Rectángulo 19">
            <a:extLst>
              <a:ext uri="{FF2B5EF4-FFF2-40B4-BE49-F238E27FC236}">
                <a16:creationId xmlns:a16="http://schemas.microsoft.com/office/drawing/2014/main" id="{2F7D7942-83AE-46FF-83B1-84835F486286}"/>
              </a:ext>
            </a:extLst>
          </p:cNvPr>
          <p:cNvSpPr/>
          <p:nvPr userDrawn="1"/>
        </p:nvSpPr>
        <p:spPr>
          <a:xfrm>
            <a:off x="0" y="0"/>
            <a:ext cx="12192000" cy="317296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6" name="Rectángulo 5">
            <a:extLst>
              <a:ext uri="{FF2B5EF4-FFF2-40B4-BE49-F238E27FC236}">
                <a16:creationId xmlns:a16="http://schemas.microsoft.com/office/drawing/2014/main" id="{DD60033C-E502-4C97-87DB-99F01B55681B}"/>
              </a:ext>
            </a:extLst>
          </p:cNvPr>
          <p:cNvSpPr/>
          <p:nvPr userDrawn="1"/>
        </p:nvSpPr>
        <p:spPr>
          <a:xfrm>
            <a:off x="0" y="3172968"/>
            <a:ext cx="12192000" cy="3685032"/>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 name="Título 1">
            <a:extLst>
              <a:ext uri="{FF2B5EF4-FFF2-40B4-BE49-F238E27FC236}">
                <a16:creationId xmlns:a16="http://schemas.microsoft.com/office/drawing/2014/main" id="{44B0B20C-63A0-49A1-A09F-99F86387E48E}"/>
              </a:ext>
            </a:extLst>
          </p:cNvPr>
          <p:cNvSpPr>
            <a:spLocks noGrp="1"/>
          </p:cNvSpPr>
          <p:nvPr>
            <p:ph type="title"/>
          </p:nvPr>
        </p:nvSpPr>
        <p:spPr>
          <a:xfrm>
            <a:off x="838200" y="805472"/>
            <a:ext cx="7599790" cy="552848"/>
          </a:xfrm>
        </p:spPr>
        <p:txBody>
          <a:bodyPr lIns="0" tIns="0" rIns="0" bIns="0" rtlCol="0" anchor="b" anchorCtr="0"/>
          <a:lstStyle/>
          <a:p>
            <a:pPr rtl="0"/>
            <a:r>
              <a:rPr lang="es-ES" noProof="0"/>
              <a:t>Haga clic para modificar el estilo de título del patrón</a:t>
            </a:r>
            <a:endParaRPr lang="es-MX" noProof="0" dirty="0"/>
          </a:p>
        </p:txBody>
      </p:sp>
      <p:sp>
        <p:nvSpPr>
          <p:cNvPr id="3" name="Marcador de fecha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A0181EF4-1745-4AFC-94B6-BB367DEE4CB9}" type="datetime1">
              <a:rPr lang="es-MX" noProof="0" smtClean="0"/>
              <a:t>16/03/2023</a:t>
            </a:fld>
            <a:endParaRPr lang="es-MX" noProof="0" dirty="0"/>
          </a:p>
        </p:txBody>
      </p:sp>
      <p:sp>
        <p:nvSpPr>
          <p:cNvPr id="4" name="Marcador de pie de página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es-MX" noProof="0" dirty="0"/>
              <a:t>AGREGAR UN PIE DE PÁGINA</a:t>
            </a:r>
          </a:p>
        </p:txBody>
      </p:sp>
      <p:sp>
        <p:nvSpPr>
          <p:cNvPr id="5" name="Marcador de número de diapositiva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es-MX" noProof="0" smtClean="0"/>
              <a:t>‹Nº›</a:t>
            </a:fld>
            <a:endParaRPr lang="es-MX" noProof="0" dirty="0"/>
          </a:p>
        </p:txBody>
      </p:sp>
      <p:sp>
        <p:nvSpPr>
          <p:cNvPr id="15" name="Marcador de texto 2">
            <a:extLst>
              <a:ext uri="{FF2B5EF4-FFF2-40B4-BE49-F238E27FC236}">
                <a16:creationId xmlns:a16="http://schemas.microsoft.com/office/drawing/2014/main" id="{FC1C00E5-E205-47D3-ACCC-BA3FDBF71013}"/>
              </a:ext>
            </a:extLst>
          </p:cNvPr>
          <p:cNvSpPr>
            <a:spLocks noGrp="1"/>
          </p:cNvSpPr>
          <p:nvPr>
            <p:ph type="body" idx="41" hasCustomPrompt="1"/>
          </p:nvPr>
        </p:nvSpPr>
        <p:spPr>
          <a:xfrm>
            <a:off x="836613" y="3565295"/>
            <a:ext cx="3044952" cy="334918"/>
          </a:xfrm>
        </p:spPr>
        <p:txBody>
          <a:bodyPr lIns="0" tIns="0" rIns="0" bIns="0" rtlCol="0" anchor="b">
            <a:normAutofit/>
          </a:bodyPr>
          <a:lstStyle>
            <a:lvl1pPr marL="0" inden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16" name="Marcador de texto 11">
            <a:extLst>
              <a:ext uri="{FF2B5EF4-FFF2-40B4-BE49-F238E27FC236}">
                <a16:creationId xmlns:a16="http://schemas.microsoft.com/office/drawing/2014/main" id="{CC501F77-56D4-49F2-9772-EE01ACF5274B}"/>
              </a:ext>
            </a:extLst>
          </p:cNvPr>
          <p:cNvSpPr>
            <a:spLocks noGrp="1"/>
          </p:cNvSpPr>
          <p:nvPr>
            <p:ph type="body" sz="quarter" idx="42"/>
          </p:nvPr>
        </p:nvSpPr>
        <p:spPr>
          <a:xfrm>
            <a:off x="836613" y="3998511"/>
            <a:ext cx="3044952" cy="1725728"/>
          </a:xfrm>
        </p:spPr>
        <p:txBody>
          <a:bodyPr lIns="36000" tIns="0" rIns="0" bIns="0" rtlCol="0">
            <a:normAutofit/>
          </a:bodyPr>
          <a:lstStyle>
            <a:lvl1pPr marL="0" indent="0">
              <a:buClr>
                <a:schemeClr val="tx2"/>
              </a:buClr>
              <a:buSzPct val="125000"/>
              <a:buFont typeface="Wingdings" panose="05000000000000000000" pitchFamily="2" charset="2"/>
              <a:buNone/>
              <a:defRPr sz="140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17" name="Marcador de texto 2">
            <a:extLst>
              <a:ext uri="{FF2B5EF4-FFF2-40B4-BE49-F238E27FC236}">
                <a16:creationId xmlns:a16="http://schemas.microsoft.com/office/drawing/2014/main" id="{FFB1E7A4-4985-48C1-B72F-4B1715915B45}"/>
              </a:ext>
            </a:extLst>
          </p:cNvPr>
          <p:cNvSpPr>
            <a:spLocks noGrp="1"/>
          </p:cNvSpPr>
          <p:nvPr>
            <p:ph type="body" idx="45" hasCustomPrompt="1"/>
          </p:nvPr>
        </p:nvSpPr>
        <p:spPr>
          <a:xfrm>
            <a:off x="4637302" y="3565295"/>
            <a:ext cx="3044952" cy="334918"/>
          </a:xfrm>
        </p:spPr>
        <p:txBody>
          <a:bodyPr lIns="0" tIns="0" rIns="0" bIns="0" rtlCol="0" anchor="b">
            <a:normAutofit/>
          </a:bodyPr>
          <a:lstStyle>
            <a:lvl1pPr marL="0" inden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18" name="Marcador de texto 11">
            <a:extLst>
              <a:ext uri="{FF2B5EF4-FFF2-40B4-BE49-F238E27FC236}">
                <a16:creationId xmlns:a16="http://schemas.microsoft.com/office/drawing/2014/main" id="{13613D75-4050-4984-9168-DAD425D6D6AC}"/>
              </a:ext>
            </a:extLst>
          </p:cNvPr>
          <p:cNvSpPr>
            <a:spLocks noGrp="1"/>
          </p:cNvSpPr>
          <p:nvPr>
            <p:ph type="body" sz="quarter" idx="46"/>
          </p:nvPr>
        </p:nvSpPr>
        <p:spPr>
          <a:xfrm>
            <a:off x="4637302" y="3998511"/>
            <a:ext cx="3044952" cy="1725728"/>
          </a:xfrm>
        </p:spPr>
        <p:txBody>
          <a:bodyPr lIns="36000" tIns="0" rIns="0" bIns="0" rtlCol="0">
            <a:normAutofit/>
          </a:bodyPr>
          <a:lstStyle>
            <a:lvl1pPr marL="0" indent="0">
              <a:buClr>
                <a:schemeClr val="tx2"/>
              </a:buClr>
              <a:buSzPct val="125000"/>
              <a:buFont typeface="Wingdings" panose="05000000000000000000" pitchFamily="2" charset="2"/>
              <a:buNone/>
              <a:defRPr sz="140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19" name="Marcador de texto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392449"/>
            <a:ext cx="8128799" cy="1234205"/>
          </a:xfrm>
        </p:spPr>
        <p:txBody>
          <a:bodyPr lIns="36000" tIns="0" rIns="0" bIns="0" rtlCol="0">
            <a:normAutofit/>
          </a:bodyPr>
          <a:lstStyle>
            <a:lvl1pPr marL="0" indent="0">
              <a:buClr>
                <a:schemeClr val="tx2"/>
              </a:buClr>
              <a:buSzPct val="125000"/>
              <a:buFont typeface="Wingdings" panose="05000000000000000000" pitchFamily="2" charset="2"/>
              <a:buNone/>
              <a:defRPr sz="18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23" name="Marcador de texto 2">
            <a:extLst>
              <a:ext uri="{FF2B5EF4-FFF2-40B4-BE49-F238E27FC236}">
                <a16:creationId xmlns:a16="http://schemas.microsoft.com/office/drawing/2014/main" id="{04C738A8-00FA-480E-9730-8625B9F8CF66}"/>
              </a:ext>
            </a:extLst>
          </p:cNvPr>
          <p:cNvSpPr>
            <a:spLocks noGrp="1"/>
          </p:cNvSpPr>
          <p:nvPr>
            <p:ph type="body" idx="48" hasCustomPrompt="1"/>
          </p:nvPr>
        </p:nvSpPr>
        <p:spPr>
          <a:xfrm>
            <a:off x="8437990" y="3565295"/>
            <a:ext cx="3044952" cy="334918"/>
          </a:xfrm>
        </p:spPr>
        <p:txBody>
          <a:bodyPr lIns="0" tIns="0" rIns="0" bIns="0" rtlCol="0" anchor="b">
            <a:normAutofit/>
          </a:bodyPr>
          <a:lstStyle>
            <a:lvl1pPr marL="0" inden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24" name="Marcador de texto 11">
            <a:extLst>
              <a:ext uri="{FF2B5EF4-FFF2-40B4-BE49-F238E27FC236}">
                <a16:creationId xmlns:a16="http://schemas.microsoft.com/office/drawing/2014/main" id="{A7347BFF-8FB8-4EF0-81EE-3A9E7C6F236F}"/>
              </a:ext>
            </a:extLst>
          </p:cNvPr>
          <p:cNvSpPr>
            <a:spLocks noGrp="1"/>
          </p:cNvSpPr>
          <p:nvPr>
            <p:ph type="body" sz="quarter" idx="49"/>
          </p:nvPr>
        </p:nvSpPr>
        <p:spPr>
          <a:xfrm>
            <a:off x="8437990" y="3998511"/>
            <a:ext cx="3044952" cy="1725728"/>
          </a:xfrm>
        </p:spPr>
        <p:txBody>
          <a:bodyPr lIns="36000" tIns="0" rIns="0" bIns="0" rtlCol="0">
            <a:normAutofit/>
          </a:bodyPr>
          <a:lstStyle>
            <a:lvl1pPr marL="0" indent="0">
              <a:buClr>
                <a:schemeClr val="tx2"/>
              </a:buClr>
              <a:buSzPct val="125000"/>
              <a:buFont typeface="Wingdings" panose="05000000000000000000" pitchFamily="2" charset="2"/>
              <a:buNone/>
              <a:defRPr sz="140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21" name="Marcador de posición de imagen 11">
            <a:extLst>
              <a:ext uri="{FF2B5EF4-FFF2-40B4-BE49-F238E27FC236}">
                <a16:creationId xmlns:a16="http://schemas.microsoft.com/office/drawing/2014/main" id="{7555D5F3-897A-4180-AC97-B866E5BBB2EF}"/>
              </a:ext>
            </a:extLst>
          </p:cNvPr>
          <p:cNvSpPr>
            <a:spLocks noGrp="1"/>
          </p:cNvSpPr>
          <p:nvPr>
            <p:ph type="pic" sz="quarter" idx="50"/>
          </p:nvPr>
        </p:nvSpPr>
        <p:spPr>
          <a:xfrm>
            <a:off x="9441997"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s-ES" noProof="0"/>
              <a:t>Haga clic en el icono para agregar una imagen</a:t>
            </a:r>
            <a:endParaRPr lang="es-MX" noProof="0" dirty="0"/>
          </a:p>
        </p:txBody>
      </p:sp>
    </p:spTree>
    <p:extLst>
      <p:ext uri="{BB962C8B-B14F-4D97-AF65-F5344CB8AC3E}">
        <p14:creationId xmlns:p14="http://schemas.microsoft.com/office/powerpoint/2010/main" val="412419998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5B0C71E-9398-4660-B728-2C20DF0CBE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MX" noProof="0" dirty="0"/>
              <a:t>Haz clic para modificar el estilo de título del patrón</a:t>
            </a:r>
          </a:p>
        </p:txBody>
      </p:sp>
      <p:sp>
        <p:nvSpPr>
          <p:cNvPr id="3" name="Marcador de posición de texto 2">
            <a:extLst>
              <a:ext uri="{FF2B5EF4-FFF2-40B4-BE49-F238E27FC236}">
                <a16:creationId xmlns:a16="http://schemas.microsoft.com/office/drawing/2014/main" id="{02560D45-FD1B-48F7-BF6C-5EA65F9F42C7}"/>
              </a:ext>
            </a:extLst>
          </p:cNvPr>
          <p:cNvSpPr>
            <a:spLocks noGrp="1"/>
          </p:cNvSpPr>
          <p:nvPr>
            <p:ph type="body" idx="1"/>
          </p:nvPr>
        </p:nvSpPr>
        <p:spPr>
          <a:xfrm>
            <a:off x="838200" y="1825625"/>
            <a:ext cx="10515600" cy="3975568"/>
          </a:xfrm>
          <a:prstGeom prst="rect">
            <a:avLst/>
          </a:prstGeom>
        </p:spPr>
        <p:txBody>
          <a:bodyPr vert="horz" lIns="91440" tIns="45720" rIns="91440" bIns="45720" rtlCol="0">
            <a:normAutofit/>
          </a:bodyPr>
          <a:lstStyle/>
          <a:p>
            <a:pPr lvl="0" rtl="0"/>
            <a:r>
              <a:rPr lang="es-MX" noProof="0" dirty="0"/>
              <a:t>Editar estilos de texto del patrón</a:t>
            </a:r>
          </a:p>
          <a:p>
            <a:pPr lvl="1" rtl="0"/>
            <a:r>
              <a:rPr lang="es-MX" noProof="0" dirty="0"/>
              <a:t>Segundo nivel</a:t>
            </a:r>
          </a:p>
          <a:p>
            <a:pPr lvl="2" rtl="0"/>
            <a:r>
              <a:rPr lang="es-MX" noProof="0" dirty="0"/>
              <a:t>Tercer nivel</a:t>
            </a:r>
          </a:p>
          <a:p>
            <a:pPr lvl="3" rtl="0"/>
            <a:r>
              <a:rPr lang="es-MX" noProof="0" dirty="0"/>
              <a:t>Cuarto nivel</a:t>
            </a:r>
          </a:p>
          <a:p>
            <a:pPr lvl="4" rtl="0"/>
            <a:r>
              <a:rPr lang="es-MX" noProof="0" dirty="0"/>
              <a:t>Quinto nivel</a:t>
            </a:r>
          </a:p>
        </p:txBody>
      </p:sp>
      <p:sp>
        <p:nvSpPr>
          <p:cNvPr id="4" name="Marcador de fecha 3">
            <a:extLst>
              <a:ext uri="{FF2B5EF4-FFF2-40B4-BE49-F238E27FC236}">
                <a16:creationId xmlns:a16="http://schemas.microsoft.com/office/drawing/2014/main" id="{A8D7305D-6746-4346-B610-8CE28B825AF9}"/>
              </a:ext>
            </a:extLst>
          </p:cNvPr>
          <p:cNvSpPr>
            <a:spLocks noGrp="1"/>
          </p:cNvSpPr>
          <p:nvPr>
            <p:ph type="dt" sz="half" idx="2"/>
          </p:nvPr>
        </p:nvSpPr>
        <p:spPr>
          <a:xfrm>
            <a:off x="8609013" y="5998474"/>
            <a:ext cx="2743200" cy="143149"/>
          </a:xfrm>
          <a:prstGeom prst="rect">
            <a:avLst/>
          </a:prstGeom>
        </p:spPr>
        <p:txBody>
          <a:bodyPr vert="horz" lIns="0" tIns="0" rIns="0" bIns="0" rtlCol="0" anchor="t" anchorCtr="0"/>
          <a:lstStyle>
            <a:lvl1pPr algn="r">
              <a:defRPr sz="1000">
                <a:solidFill>
                  <a:schemeClr val="bg1">
                    <a:lumMod val="85000"/>
                    <a:alpha val="60000"/>
                  </a:schemeClr>
                </a:solidFill>
              </a:defRPr>
            </a:lvl1pPr>
          </a:lstStyle>
          <a:p>
            <a:pPr rtl="0"/>
            <a:fld id="{6337F98E-BA67-4878-AD94-4E0D5EFC7B5F}" type="datetime1">
              <a:rPr lang="es-MX" noProof="0" smtClean="0"/>
              <a:t>16/03/2023</a:t>
            </a:fld>
            <a:endParaRPr lang="es-MX" noProof="0" dirty="0"/>
          </a:p>
        </p:txBody>
      </p:sp>
      <p:sp>
        <p:nvSpPr>
          <p:cNvPr id="5" name="Marcador de pie de página 4">
            <a:extLst>
              <a:ext uri="{FF2B5EF4-FFF2-40B4-BE49-F238E27FC236}">
                <a16:creationId xmlns:a16="http://schemas.microsoft.com/office/drawing/2014/main" id="{DA1B3F55-6374-4C74-96AC-1EC34CFAA8B7}"/>
              </a:ext>
            </a:extLst>
          </p:cNvPr>
          <p:cNvSpPr>
            <a:spLocks noGrp="1"/>
          </p:cNvSpPr>
          <p:nvPr>
            <p:ph type="ftr" sz="quarter" idx="3"/>
          </p:nvPr>
        </p:nvSpPr>
        <p:spPr>
          <a:xfrm>
            <a:off x="7237413" y="6168551"/>
            <a:ext cx="4114800" cy="190327"/>
          </a:xfrm>
          <a:prstGeom prst="rect">
            <a:avLst/>
          </a:prstGeom>
        </p:spPr>
        <p:txBody>
          <a:bodyPr vert="horz" lIns="0" tIns="0" rIns="0" bIns="0" rtlCol="0" anchor="t" anchorCtr="0"/>
          <a:lstStyle>
            <a:lvl1pPr algn="r">
              <a:defRPr sz="1000">
                <a:solidFill>
                  <a:schemeClr val="bg1">
                    <a:lumMod val="85000"/>
                    <a:alpha val="60000"/>
                  </a:schemeClr>
                </a:solidFill>
              </a:defRPr>
            </a:lvl1pPr>
          </a:lstStyle>
          <a:p>
            <a:pPr rtl="0"/>
            <a:r>
              <a:rPr lang="es-MX" noProof="0" dirty="0"/>
              <a:t>AGREGAR UN PIE DE PÁGINA</a:t>
            </a:r>
          </a:p>
        </p:txBody>
      </p:sp>
      <p:sp>
        <p:nvSpPr>
          <p:cNvPr id="6" name="Marcador de número de diapositiva 5">
            <a:extLst>
              <a:ext uri="{FF2B5EF4-FFF2-40B4-BE49-F238E27FC236}">
                <a16:creationId xmlns:a16="http://schemas.microsoft.com/office/drawing/2014/main" id="{869E6012-FDCC-451A-96F6-5645ABEB8D87}"/>
              </a:ext>
            </a:extLst>
          </p:cNvPr>
          <p:cNvSpPr>
            <a:spLocks noGrp="1"/>
          </p:cNvSpPr>
          <p:nvPr>
            <p:ph type="sldNum" sz="quarter" idx="4"/>
          </p:nvPr>
        </p:nvSpPr>
        <p:spPr>
          <a:xfrm>
            <a:off x="838200" y="6155851"/>
            <a:ext cx="457200" cy="184317"/>
          </a:xfrm>
          <a:prstGeom prst="rect">
            <a:avLst/>
          </a:prstGeom>
        </p:spPr>
        <p:txBody>
          <a:bodyPr vert="horz" lIns="0" tIns="0" rIns="0" bIns="0" rtlCol="0" anchor="b" anchorCtr="0"/>
          <a:lstStyle>
            <a:lvl1pPr algn="l">
              <a:defRPr sz="1000">
                <a:solidFill>
                  <a:schemeClr val="bg1">
                    <a:lumMod val="85000"/>
                    <a:alpha val="60000"/>
                  </a:schemeClr>
                </a:solidFill>
              </a:defRPr>
            </a:lvl1pPr>
          </a:lstStyle>
          <a:p>
            <a:pPr rtl="0"/>
            <a:fld id="{4950F5D8-22E1-4015-8661-E5B1FD28C2DE}" type="slidenum">
              <a:rPr lang="es-MX" noProof="0" smtClean="0"/>
              <a:pPr rtl="0"/>
              <a:t>‹Nº›</a:t>
            </a:fld>
            <a:endParaRPr lang="es-MX" noProof="0" dirty="0"/>
          </a:p>
        </p:txBody>
      </p:sp>
    </p:spTree>
    <p:extLst>
      <p:ext uri="{BB962C8B-B14F-4D97-AF65-F5344CB8AC3E}">
        <p14:creationId xmlns:p14="http://schemas.microsoft.com/office/powerpoint/2010/main" val="1640454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60" r:id="rId5"/>
    <p:sldLayoutId id="2147483654" r:id="rId6"/>
    <p:sldLayoutId id="2147483661" r:id="rId7"/>
    <p:sldLayoutId id="2147483662" r:id="rId8"/>
    <p:sldLayoutId id="2147483663" r:id="rId9"/>
    <p:sldLayoutId id="2147483664" r:id="rId10"/>
    <p:sldLayoutId id="2147483665" r:id="rId11"/>
    <p:sldLayoutId id="2147483667" r:id="rId12"/>
    <p:sldLayoutId id="2147483666" r:id="rId13"/>
    <p:sldLayoutId id="2147483668" r:id="rId14"/>
    <p:sldLayoutId id="2147483669" r:id="rId15"/>
    <p:sldLayoutId id="2147483670" r:id="rId16"/>
    <p:sldLayoutId id="2147483671" r:id="rId17"/>
    <p:sldLayoutId id="2147483672" r:id="rId18"/>
    <p:sldLayoutId id="2147483673" r:id="rId19"/>
    <p:sldLayoutId id="2147483674" r:id="rId20"/>
    <p:sldLayoutId id="2147483677" r:id="rId21"/>
    <p:sldLayoutId id="2147483676" r:id="rId22"/>
    <p:sldLayoutId id="2147483678" r:id="rId23"/>
    <p:sldLayoutId id="2147483679" r:id="rId24"/>
    <p:sldLayoutId id="2147483680" r:id="rId25"/>
    <p:sldLayoutId id="2147483681" r:id="rId26"/>
    <p:sldLayoutId id="2147483684" r:id="rId27"/>
    <p:sldLayoutId id="2147483685" r:id="rId28"/>
    <p:sldLayoutId id="2147483686" r:id="rId29"/>
    <p:sldLayoutId id="2147483687" r:id="rId30"/>
    <p:sldLayoutId id="2147483688" r:id="rId31"/>
    <p:sldLayoutId id="2147483691" r:id="rId32"/>
    <p:sldLayoutId id="2147483692" r:id="rId33"/>
    <p:sldLayoutId id="2147483689" r:id="rId34"/>
    <p:sldLayoutId id="2147483690" r:id="rId35"/>
    <p:sldLayoutId id="2147483655" r:id="rId36"/>
    <p:sldLayoutId id="2147483683" r:id="rId37"/>
  </p:sldLayoutIdLst>
  <p:hf hdr="0"/>
  <p:txStyles>
    <p:titleStyle>
      <a:lvl1pPr algn="l" defTabSz="914400" rtl="0" eaLnBrk="1" latinLnBrk="0" hangingPunct="1">
        <a:lnSpc>
          <a:spcPct val="90000"/>
        </a:lnSpc>
        <a:spcBef>
          <a:spcPct val="0"/>
        </a:spcBef>
        <a:buNone/>
        <a:defRPr sz="36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27" userDrawn="1">
          <p15:clr>
            <a:srgbClr val="F26B43"/>
          </p15:clr>
        </p15:guide>
        <p15:guide id="2" pos="7151" userDrawn="1">
          <p15:clr>
            <a:srgbClr val="F26B43"/>
          </p15:clr>
        </p15:guide>
        <p15:guide id="3" pos="529" userDrawn="1">
          <p15:clr>
            <a:srgbClr val="F26B43"/>
          </p15:clr>
        </p15:guide>
        <p15:guide id="4" orient="horz" pos="3793" userDrawn="1">
          <p15:clr>
            <a:srgbClr val="F26B43"/>
          </p15:clr>
        </p15:guide>
        <p15:guide id="5" pos="3840" userDrawn="1">
          <p15:clr>
            <a:srgbClr val="F26B43"/>
          </p15:clr>
        </p15:guide>
        <p15:guide id="6"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o.microsoft.com/fwlink/?linkid=2006808&amp;clcid=0x409" TargetMode="External"/><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36ADA7-71A1-44A8-81BF-1B6CACFB7577}"/>
              </a:ext>
            </a:extLst>
          </p:cNvPr>
          <p:cNvSpPr>
            <a:spLocks noGrp="1"/>
          </p:cNvSpPr>
          <p:nvPr>
            <p:ph type="ctrTitle"/>
          </p:nvPr>
        </p:nvSpPr>
        <p:spPr>
          <a:xfrm>
            <a:off x="3585972" y="2574362"/>
            <a:ext cx="5020056" cy="1638185"/>
          </a:xfrm>
        </p:spPr>
        <p:txBody>
          <a:bodyPr rtlCol="0">
            <a:noAutofit/>
          </a:bodyPr>
          <a:lstStyle/>
          <a:p>
            <a:pPr rtl="0">
              <a:lnSpc>
                <a:spcPct val="75000"/>
              </a:lnSpc>
            </a:pPr>
            <a:r>
              <a:rPr lang="es-MX" sz="3200" dirty="0">
                <a:solidFill>
                  <a:srgbClr val="00B0F0"/>
                </a:solidFill>
              </a:rPr>
              <a:t>Propuesta:</a:t>
            </a:r>
            <a:br>
              <a:rPr lang="es-MX" sz="3200" dirty="0"/>
            </a:br>
            <a:r>
              <a:rPr lang="es-MX" sz="3200" dirty="0"/>
              <a:t>Sistema de Punto de venta para el negocio “Celeste Market”. </a:t>
            </a:r>
          </a:p>
        </p:txBody>
      </p:sp>
      <p:sp>
        <p:nvSpPr>
          <p:cNvPr id="3" name="Subtítulo 2">
            <a:extLst>
              <a:ext uri="{FF2B5EF4-FFF2-40B4-BE49-F238E27FC236}">
                <a16:creationId xmlns:a16="http://schemas.microsoft.com/office/drawing/2014/main" id="{977C4633-7458-4F99-83F4-CB5107BC263B}"/>
              </a:ext>
            </a:extLst>
          </p:cNvPr>
          <p:cNvSpPr>
            <a:spLocks noGrp="1"/>
          </p:cNvSpPr>
          <p:nvPr>
            <p:ph type="subTitle" idx="1"/>
          </p:nvPr>
        </p:nvSpPr>
        <p:spPr>
          <a:xfrm>
            <a:off x="3578415" y="4283638"/>
            <a:ext cx="5027613" cy="1754091"/>
          </a:xfrm>
        </p:spPr>
        <p:txBody>
          <a:bodyPr rtlCol="0">
            <a:noAutofit/>
          </a:bodyPr>
          <a:lstStyle/>
          <a:p>
            <a:pPr algn="ctr">
              <a:lnSpc>
                <a:spcPct val="120000"/>
              </a:lnSpc>
              <a:spcAft>
                <a:spcPts val="800"/>
              </a:spcAft>
            </a:pPr>
            <a:r>
              <a:rPr lang="es-MX" sz="1700" b="1" dirty="0">
                <a:effectLst/>
                <a:latin typeface="Book Antiqua" panose="02040602050305030304" pitchFamily="18" charset="0"/>
                <a:ea typeface="Calibri" panose="020F0502020204030204" pitchFamily="34" charset="0"/>
                <a:cs typeface="Times New Roman" panose="02020603050405020304" pitchFamily="18" charset="0"/>
              </a:rPr>
              <a:t>Docente:</a:t>
            </a:r>
            <a:br>
              <a:rPr lang="es-MX" sz="1700" b="1" dirty="0">
                <a:effectLst/>
                <a:latin typeface="Book Antiqua" panose="02040602050305030304" pitchFamily="18" charset="0"/>
                <a:ea typeface="Calibri" panose="020F0502020204030204" pitchFamily="34" charset="0"/>
                <a:cs typeface="Times New Roman" panose="02020603050405020304" pitchFamily="18" charset="0"/>
              </a:rPr>
            </a:br>
            <a:r>
              <a:rPr lang="es-MX" sz="1700" b="1" dirty="0">
                <a:solidFill>
                  <a:schemeClr val="bg1"/>
                </a:solidFill>
                <a:effectLst/>
                <a:latin typeface="Book Antiqua" panose="02040602050305030304" pitchFamily="18" charset="0"/>
                <a:ea typeface="Calibri" panose="020F0502020204030204" pitchFamily="34" charset="0"/>
                <a:cs typeface="Times New Roman" panose="02020603050405020304" pitchFamily="18" charset="0"/>
              </a:rPr>
              <a:t>Martha Patricia Pescador Rojas.</a:t>
            </a:r>
          </a:p>
          <a:p>
            <a:pPr algn="ctr">
              <a:lnSpc>
                <a:spcPct val="120000"/>
              </a:lnSpc>
              <a:spcAft>
                <a:spcPts val="800"/>
              </a:spcAft>
            </a:pPr>
            <a:r>
              <a:rPr lang="es-MX" sz="1700" b="1" dirty="0">
                <a:effectLst/>
                <a:latin typeface="Book Antiqua" panose="02040602050305030304" pitchFamily="18" charset="0"/>
                <a:ea typeface="Calibri" panose="020F0502020204030204" pitchFamily="34" charset="0"/>
                <a:cs typeface="Times New Roman" panose="02020603050405020304" pitchFamily="18" charset="0"/>
              </a:rPr>
              <a:t>Elaboro: </a:t>
            </a:r>
            <a:br>
              <a:rPr lang="es-MX" sz="1700" b="1" dirty="0">
                <a:latin typeface="Book Antiqua" panose="02040602050305030304" pitchFamily="18" charset="0"/>
                <a:ea typeface="Calibri" panose="020F0502020204030204" pitchFamily="34" charset="0"/>
                <a:cs typeface="Times New Roman" panose="02020603050405020304" pitchFamily="18" charset="0"/>
              </a:rPr>
            </a:br>
            <a:r>
              <a:rPr lang="es-MX" sz="1700" b="1" dirty="0">
                <a:latin typeface="Book Antiqua" panose="02040602050305030304" pitchFamily="18" charset="0"/>
                <a:ea typeface="Calibri" panose="020F0502020204030204" pitchFamily="34" charset="0"/>
                <a:cs typeface="Times New Roman" panose="02020603050405020304" pitchFamily="18" charset="0"/>
              </a:rPr>
              <a:t>- </a:t>
            </a:r>
            <a:r>
              <a:rPr lang="es-MX" sz="1700" b="1" dirty="0">
                <a:solidFill>
                  <a:srgbClr val="FF9900"/>
                </a:solidFill>
                <a:effectLst/>
                <a:latin typeface="Book Antiqua" panose="02040602050305030304" pitchFamily="18" charset="0"/>
                <a:ea typeface="Calibri" panose="020F0502020204030204" pitchFamily="34" charset="0"/>
                <a:cs typeface="Times New Roman" panose="02020603050405020304" pitchFamily="18" charset="0"/>
              </a:rPr>
              <a:t>Luis Martínez Reyes (Programador).</a:t>
            </a:r>
            <a:br>
              <a:rPr lang="es-MX" sz="1700" b="1" dirty="0">
                <a:solidFill>
                  <a:srgbClr val="FF9900"/>
                </a:solidFill>
                <a:effectLst/>
                <a:latin typeface="Book Antiqua" panose="02040602050305030304" pitchFamily="18" charset="0"/>
                <a:ea typeface="Calibri" panose="020F0502020204030204" pitchFamily="34" charset="0"/>
                <a:cs typeface="Times New Roman" panose="02020603050405020304" pitchFamily="18" charset="0"/>
              </a:rPr>
            </a:br>
            <a:r>
              <a:rPr lang="es-MX" sz="1700" b="1" dirty="0">
                <a:solidFill>
                  <a:srgbClr val="00B0F0"/>
                </a:solidFill>
                <a:effectLst/>
                <a:latin typeface="Book Antiqua" panose="02040602050305030304" pitchFamily="18" charset="0"/>
                <a:ea typeface="Calibri" panose="020F0502020204030204" pitchFamily="34" charset="0"/>
                <a:cs typeface="Times New Roman" panose="02020603050405020304" pitchFamily="18" charset="0"/>
              </a:rPr>
              <a:t>- </a:t>
            </a:r>
            <a:r>
              <a:rPr lang="es-MX" sz="1700" b="1" dirty="0">
                <a:solidFill>
                  <a:srgbClr val="FF9900"/>
                </a:solidFill>
                <a:effectLst/>
                <a:latin typeface="Book Antiqua" panose="02040602050305030304" pitchFamily="18" charset="0"/>
                <a:ea typeface="Calibri" panose="020F0502020204030204" pitchFamily="34" charset="0"/>
                <a:cs typeface="Times New Roman" panose="02020603050405020304" pitchFamily="18" charset="0"/>
              </a:rPr>
              <a:t>Alejandro Cejudo Tovar (Gestor de Proyectos).</a:t>
            </a:r>
            <a:endParaRPr lang="es-MX" sz="1700" b="1" dirty="0">
              <a:effectLst/>
              <a:latin typeface="Book Antiqua" panose="02040602050305030304" pitchFamily="18" charset="0"/>
              <a:ea typeface="Calibri" panose="020F0502020204030204" pitchFamily="34" charset="0"/>
              <a:cs typeface="Times New Roman" panose="02020603050405020304" pitchFamily="18" charset="0"/>
            </a:endParaRPr>
          </a:p>
        </p:txBody>
      </p:sp>
      <p:sp>
        <p:nvSpPr>
          <p:cNvPr id="11" name="CuadroTexto 10">
            <a:extLst>
              <a:ext uri="{FF2B5EF4-FFF2-40B4-BE49-F238E27FC236}">
                <a16:creationId xmlns:a16="http://schemas.microsoft.com/office/drawing/2014/main" id="{E268200A-BE4C-E7B1-114D-B060D5666005}"/>
              </a:ext>
            </a:extLst>
          </p:cNvPr>
          <p:cNvSpPr txBox="1"/>
          <p:nvPr/>
        </p:nvSpPr>
        <p:spPr>
          <a:xfrm>
            <a:off x="3585972" y="272954"/>
            <a:ext cx="5020056" cy="2041585"/>
          </a:xfrm>
          <a:prstGeom prst="rect">
            <a:avLst/>
          </a:prstGeom>
          <a:noFill/>
        </p:spPr>
        <p:txBody>
          <a:bodyPr wrap="square" rtlCol="0">
            <a:spAutoFit/>
          </a:bodyPr>
          <a:lstStyle/>
          <a:p>
            <a:pPr algn="ctr">
              <a:spcAft>
                <a:spcPts val="800"/>
              </a:spcAft>
            </a:pPr>
            <a:r>
              <a:rPr lang="es-MX" sz="2400" b="1" dirty="0">
                <a:solidFill>
                  <a:srgbClr val="FF9900"/>
                </a:solidFill>
                <a:effectLst/>
                <a:latin typeface="Book Antiqua" panose="02040602050305030304" pitchFamily="18" charset="0"/>
                <a:ea typeface="Calibri" panose="020F0502020204030204" pitchFamily="34" charset="0"/>
                <a:cs typeface="Times New Roman" panose="02020603050405020304" pitchFamily="18" charset="0"/>
              </a:rPr>
              <a:t>“U</a:t>
            </a:r>
            <a:r>
              <a:rPr lang="es-MX" sz="2400" b="1" dirty="0">
                <a:solidFill>
                  <a:schemeClr val="bg1"/>
                </a:solidFill>
                <a:effectLst/>
                <a:latin typeface="Book Antiqua" panose="02040602050305030304" pitchFamily="18" charset="0"/>
                <a:ea typeface="Calibri" panose="020F0502020204030204" pitchFamily="34" charset="0"/>
                <a:cs typeface="Times New Roman" panose="02020603050405020304" pitchFamily="18" charset="0"/>
              </a:rPr>
              <a:t>niversidad</a:t>
            </a:r>
            <a:r>
              <a:rPr lang="es-MX" sz="2400" b="1" dirty="0">
                <a:effectLst/>
                <a:latin typeface="Book Antiqua" panose="02040602050305030304" pitchFamily="18" charset="0"/>
                <a:ea typeface="Calibri" panose="020F0502020204030204" pitchFamily="34" charset="0"/>
                <a:cs typeface="Times New Roman" panose="02020603050405020304" pitchFamily="18" charset="0"/>
              </a:rPr>
              <a:t> </a:t>
            </a:r>
            <a:r>
              <a:rPr lang="es-MX" sz="2400" b="1" dirty="0">
                <a:solidFill>
                  <a:srgbClr val="FF9900"/>
                </a:solidFill>
                <a:effectLst/>
                <a:latin typeface="Book Antiqua" panose="02040602050305030304" pitchFamily="18" charset="0"/>
                <a:ea typeface="Calibri" panose="020F0502020204030204" pitchFamily="34" charset="0"/>
                <a:cs typeface="Times New Roman" panose="02020603050405020304" pitchFamily="18" charset="0"/>
              </a:rPr>
              <a:t>A</a:t>
            </a:r>
            <a:r>
              <a:rPr lang="es-MX" sz="2400" b="1" dirty="0">
                <a:solidFill>
                  <a:schemeClr val="bg1"/>
                </a:solidFill>
                <a:effectLst/>
                <a:latin typeface="Book Antiqua" panose="02040602050305030304" pitchFamily="18" charset="0"/>
                <a:ea typeface="Calibri" panose="020F0502020204030204" pitchFamily="34" charset="0"/>
                <a:cs typeface="Times New Roman" panose="02020603050405020304" pitchFamily="18" charset="0"/>
              </a:rPr>
              <a:t>utónoma del</a:t>
            </a:r>
            <a:r>
              <a:rPr lang="es-MX" sz="2400" b="1" dirty="0">
                <a:effectLst/>
                <a:latin typeface="Book Antiqua" panose="02040602050305030304" pitchFamily="18" charset="0"/>
                <a:ea typeface="Calibri" panose="020F0502020204030204" pitchFamily="34" charset="0"/>
                <a:cs typeface="Times New Roman" panose="02020603050405020304" pitchFamily="18" charset="0"/>
              </a:rPr>
              <a:t> </a:t>
            </a:r>
            <a:r>
              <a:rPr lang="es-MX" sz="2400" b="1" dirty="0">
                <a:solidFill>
                  <a:srgbClr val="FF9900"/>
                </a:solidFill>
                <a:effectLst/>
                <a:latin typeface="Book Antiqua" panose="02040602050305030304" pitchFamily="18" charset="0"/>
                <a:ea typeface="Calibri" panose="020F0502020204030204" pitchFamily="34" charset="0"/>
                <a:cs typeface="Times New Roman" panose="02020603050405020304" pitchFamily="18" charset="0"/>
              </a:rPr>
              <a:t>E</a:t>
            </a:r>
            <a:r>
              <a:rPr lang="es-MX" sz="2400" b="1" dirty="0">
                <a:solidFill>
                  <a:schemeClr val="bg1"/>
                </a:solidFill>
                <a:effectLst/>
                <a:latin typeface="Book Antiqua" panose="02040602050305030304" pitchFamily="18" charset="0"/>
                <a:ea typeface="Calibri" panose="020F0502020204030204" pitchFamily="34" charset="0"/>
                <a:cs typeface="Times New Roman" panose="02020603050405020304" pitchFamily="18" charset="0"/>
              </a:rPr>
              <a:t>stado de</a:t>
            </a:r>
            <a:r>
              <a:rPr lang="es-MX" sz="2400" b="1" dirty="0">
                <a:effectLst/>
                <a:latin typeface="Book Antiqua" panose="02040602050305030304" pitchFamily="18" charset="0"/>
                <a:ea typeface="Calibri" panose="020F0502020204030204" pitchFamily="34" charset="0"/>
                <a:cs typeface="Times New Roman" panose="02020603050405020304" pitchFamily="18" charset="0"/>
              </a:rPr>
              <a:t> </a:t>
            </a:r>
            <a:r>
              <a:rPr lang="es-MX" sz="2400" b="1" dirty="0">
                <a:solidFill>
                  <a:srgbClr val="FF9900"/>
                </a:solidFill>
                <a:effectLst/>
                <a:latin typeface="Book Antiqua" panose="02040602050305030304" pitchFamily="18" charset="0"/>
                <a:ea typeface="Calibri" panose="020F0502020204030204" pitchFamily="34" charset="0"/>
                <a:cs typeface="Times New Roman" panose="02020603050405020304" pitchFamily="18" charset="0"/>
              </a:rPr>
              <a:t>M</a:t>
            </a:r>
            <a:r>
              <a:rPr lang="es-MX" sz="2400" b="1" dirty="0">
                <a:solidFill>
                  <a:schemeClr val="bg1"/>
                </a:solidFill>
                <a:effectLst/>
                <a:latin typeface="Book Antiqua" panose="02040602050305030304" pitchFamily="18" charset="0"/>
                <a:ea typeface="Calibri" panose="020F0502020204030204" pitchFamily="34" charset="0"/>
                <a:cs typeface="Times New Roman" panose="02020603050405020304" pitchFamily="18" charset="0"/>
              </a:rPr>
              <a:t>éxico</a:t>
            </a:r>
            <a:r>
              <a:rPr lang="es-MX" sz="2400" b="1" dirty="0">
                <a:solidFill>
                  <a:srgbClr val="FF9900"/>
                </a:solidFill>
                <a:effectLst/>
                <a:latin typeface="Book Antiqua" panose="02040602050305030304" pitchFamily="18" charset="0"/>
                <a:ea typeface="Calibri" panose="020F0502020204030204" pitchFamily="34" charset="0"/>
                <a:cs typeface="Times New Roman" panose="02020603050405020304" pitchFamily="18" charset="0"/>
              </a:rPr>
              <a:t>”</a:t>
            </a:r>
            <a:r>
              <a:rPr lang="es-MX" sz="2400" b="1" dirty="0">
                <a:solidFill>
                  <a:schemeClr val="bg1"/>
                </a:solidFill>
                <a:effectLst/>
                <a:latin typeface="Book Antiqua" panose="02040602050305030304" pitchFamily="18" charset="0"/>
                <a:ea typeface="Calibri" panose="020F0502020204030204" pitchFamily="34" charset="0"/>
                <a:cs typeface="Times New Roman" panose="02020603050405020304" pitchFamily="18" charset="0"/>
              </a:rPr>
              <a:t>.</a:t>
            </a:r>
            <a:br>
              <a:rPr lang="es-MX" sz="2400" b="1" dirty="0">
                <a:effectLst/>
                <a:latin typeface="Book Antiqua" panose="02040602050305030304" pitchFamily="18" charset="0"/>
                <a:ea typeface="Calibri" panose="020F0502020204030204" pitchFamily="34" charset="0"/>
                <a:cs typeface="Times New Roman" panose="02020603050405020304" pitchFamily="18" charset="0"/>
              </a:rPr>
            </a:br>
            <a:r>
              <a:rPr lang="es-MX" sz="2400" b="1" dirty="0">
                <a:solidFill>
                  <a:srgbClr val="00B0F0"/>
                </a:solidFill>
                <a:effectLst/>
                <a:latin typeface="Book Antiqua" panose="02040602050305030304" pitchFamily="18" charset="0"/>
                <a:ea typeface="Calibri" panose="020F0502020204030204" pitchFamily="34" charset="0"/>
                <a:cs typeface="Times New Roman" panose="02020603050405020304" pitchFamily="18" charset="0"/>
              </a:rPr>
              <a:t>“U</a:t>
            </a:r>
            <a:r>
              <a:rPr lang="es-MX" sz="2400" b="1" dirty="0">
                <a:solidFill>
                  <a:schemeClr val="bg1"/>
                </a:solidFill>
                <a:effectLst/>
                <a:latin typeface="Book Antiqua" panose="02040602050305030304" pitchFamily="18" charset="0"/>
                <a:ea typeface="Calibri" panose="020F0502020204030204" pitchFamily="34" charset="0"/>
                <a:cs typeface="Times New Roman" panose="02020603050405020304" pitchFamily="18" charset="0"/>
              </a:rPr>
              <a:t>nidad</a:t>
            </a:r>
            <a:r>
              <a:rPr lang="es-MX" sz="2400" b="1" dirty="0">
                <a:effectLst/>
                <a:latin typeface="Book Antiqua" panose="02040602050305030304" pitchFamily="18" charset="0"/>
                <a:ea typeface="Calibri" panose="020F0502020204030204" pitchFamily="34" charset="0"/>
                <a:cs typeface="Times New Roman" panose="02020603050405020304" pitchFamily="18" charset="0"/>
              </a:rPr>
              <a:t> </a:t>
            </a:r>
            <a:r>
              <a:rPr lang="es-MX" sz="2400" b="1" dirty="0">
                <a:solidFill>
                  <a:srgbClr val="00B0F0"/>
                </a:solidFill>
                <a:effectLst/>
                <a:latin typeface="Book Antiqua" panose="02040602050305030304" pitchFamily="18" charset="0"/>
                <a:ea typeface="Calibri" panose="020F0502020204030204" pitchFamily="34" charset="0"/>
                <a:cs typeface="Times New Roman" panose="02020603050405020304" pitchFamily="18" charset="0"/>
              </a:rPr>
              <a:t>A</a:t>
            </a:r>
            <a:r>
              <a:rPr lang="es-MX" sz="2400" b="1" dirty="0">
                <a:solidFill>
                  <a:schemeClr val="bg1"/>
                </a:solidFill>
                <a:effectLst/>
                <a:latin typeface="Book Antiqua" panose="02040602050305030304" pitchFamily="18" charset="0"/>
                <a:ea typeface="Calibri" panose="020F0502020204030204" pitchFamily="34" charset="0"/>
                <a:cs typeface="Times New Roman" panose="02020603050405020304" pitchFamily="18" charset="0"/>
              </a:rPr>
              <a:t>cadémica</a:t>
            </a:r>
            <a:r>
              <a:rPr lang="es-MX" sz="2400" b="1" dirty="0">
                <a:effectLst/>
                <a:latin typeface="Book Antiqua" panose="02040602050305030304" pitchFamily="18" charset="0"/>
                <a:ea typeface="Calibri" panose="020F0502020204030204" pitchFamily="34" charset="0"/>
                <a:cs typeface="Times New Roman" panose="02020603050405020304" pitchFamily="18" charset="0"/>
              </a:rPr>
              <a:t> </a:t>
            </a:r>
            <a:r>
              <a:rPr lang="es-MX" sz="2400" b="1" dirty="0">
                <a:solidFill>
                  <a:srgbClr val="00B0F0"/>
                </a:solidFill>
                <a:effectLst/>
                <a:latin typeface="Book Antiqua" panose="02040602050305030304" pitchFamily="18" charset="0"/>
                <a:ea typeface="Calibri" panose="020F0502020204030204" pitchFamily="34" charset="0"/>
                <a:cs typeface="Times New Roman" panose="02020603050405020304" pitchFamily="18" charset="0"/>
              </a:rPr>
              <a:t>P</a:t>
            </a:r>
            <a:r>
              <a:rPr lang="es-MX" sz="2400" b="1" dirty="0">
                <a:solidFill>
                  <a:schemeClr val="bg1"/>
                </a:solidFill>
                <a:effectLst/>
                <a:latin typeface="Book Antiqua" panose="02040602050305030304" pitchFamily="18" charset="0"/>
                <a:ea typeface="Calibri" panose="020F0502020204030204" pitchFamily="34" charset="0"/>
                <a:cs typeface="Times New Roman" panose="02020603050405020304" pitchFamily="18" charset="0"/>
              </a:rPr>
              <a:t>rofesional</a:t>
            </a:r>
            <a:r>
              <a:rPr lang="es-MX" sz="2400" b="1" dirty="0">
                <a:effectLst/>
                <a:latin typeface="Book Antiqua" panose="02040602050305030304" pitchFamily="18" charset="0"/>
                <a:ea typeface="Calibri" panose="020F0502020204030204" pitchFamily="34" charset="0"/>
                <a:cs typeface="Times New Roman" panose="02020603050405020304" pitchFamily="18" charset="0"/>
              </a:rPr>
              <a:t> </a:t>
            </a:r>
            <a:r>
              <a:rPr lang="es-MX" sz="2400" b="1" dirty="0">
                <a:solidFill>
                  <a:srgbClr val="00B0F0"/>
                </a:solidFill>
                <a:effectLst/>
                <a:latin typeface="Book Antiqua" panose="02040602050305030304" pitchFamily="18" charset="0"/>
                <a:ea typeface="Calibri" panose="020F0502020204030204" pitchFamily="34" charset="0"/>
                <a:cs typeface="Times New Roman" panose="02020603050405020304" pitchFamily="18" charset="0"/>
              </a:rPr>
              <a:t>T</a:t>
            </a:r>
            <a:r>
              <a:rPr lang="es-MX" sz="2400" b="1" dirty="0">
                <a:solidFill>
                  <a:schemeClr val="bg1"/>
                </a:solidFill>
                <a:effectLst/>
                <a:latin typeface="Book Antiqua" panose="02040602050305030304" pitchFamily="18" charset="0"/>
                <a:ea typeface="Calibri" panose="020F0502020204030204" pitchFamily="34" charset="0"/>
                <a:cs typeface="Times New Roman" panose="02020603050405020304" pitchFamily="18" charset="0"/>
              </a:rPr>
              <a:t>ianguistenco</a:t>
            </a:r>
            <a:r>
              <a:rPr lang="es-MX" sz="2400" b="1" dirty="0">
                <a:solidFill>
                  <a:srgbClr val="00B0F0"/>
                </a:solidFill>
                <a:effectLst/>
                <a:latin typeface="Book Antiqua" panose="02040602050305030304" pitchFamily="18" charset="0"/>
                <a:ea typeface="Calibri" panose="020F0502020204030204" pitchFamily="34" charset="0"/>
                <a:cs typeface="Times New Roman" panose="02020603050405020304" pitchFamily="18" charset="0"/>
              </a:rPr>
              <a:t>”.</a:t>
            </a:r>
          </a:p>
          <a:p>
            <a:pPr algn="ctr">
              <a:spcAft>
                <a:spcPts val="800"/>
              </a:spcAft>
            </a:pPr>
            <a:r>
              <a:rPr lang="es-MX" sz="2400" b="1" dirty="0">
                <a:solidFill>
                  <a:srgbClr val="00B0F0"/>
                </a:solidFill>
                <a:latin typeface="Book Antiqua" panose="02040602050305030304" pitchFamily="18" charset="0"/>
                <a:ea typeface="Calibri" panose="020F0502020204030204" pitchFamily="34" charset="0"/>
                <a:cs typeface="Times New Roman" panose="02020603050405020304" pitchFamily="18" charset="0"/>
              </a:rPr>
              <a:t>I</a:t>
            </a:r>
            <a:r>
              <a:rPr lang="es-MX" sz="2400" b="1" dirty="0">
                <a:solidFill>
                  <a:schemeClr val="bg1"/>
                </a:solidFill>
                <a:latin typeface="Book Antiqua" panose="02040602050305030304" pitchFamily="18" charset="0"/>
                <a:ea typeface="Calibri" panose="020F0502020204030204" pitchFamily="34" charset="0"/>
                <a:cs typeface="Times New Roman" panose="02020603050405020304" pitchFamily="18" charset="0"/>
              </a:rPr>
              <a:t>ngeniería en</a:t>
            </a:r>
            <a:r>
              <a:rPr lang="es-MX" sz="2400" b="1" dirty="0">
                <a:solidFill>
                  <a:srgbClr val="00B0F0"/>
                </a:solidFill>
                <a:latin typeface="Book Antiqua" panose="02040602050305030304" pitchFamily="18" charset="0"/>
                <a:ea typeface="Calibri" panose="020F0502020204030204" pitchFamily="34" charset="0"/>
                <a:cs typeface="Times New Roman" panose="02020603050405020304" pitchFamily="18" charset="0"/>
              </a:rPr>
              <a:t> </a:t>
            </a:r>
            <a:r>
              <a:rPr lang="es-MX" sz="2400" b="1" dirty="0">
                <a:solidFill>
                  <a:srgbClr val="FE9100"/>
                </a:solidFill>
                <a:latin typeface="Book Antiqua" panose="02040602050305030304" pitchFamily="18" charset="0"/>
                <a:ea typeface="Calibri" panose="020F0502020204030204" pitchFamily="34" charset="0"/>
                <a:cs typeface="Times New Roman" panose="02020603050405020304" pitchFamily="18" charset="0"/>
              </a:rPr>
              <a:t>S</a:t>
            </a:r>
            <a:r>
              <a:rPr lang="es-MX" sz="2400" b="1" dirty="0">
                <a:solidFill>
                  <a:schemeClr val="bg1"/>
                </a:solidFill>
                <a:latin typeface="Book Antiqua" panose="02040602050305030304" pitchFamily="18" charset="0"/>
                <a:ea typeface="Calibri" panose="020F0502020204030204" pitchFamily="34" charset="0"/>
                <a:cs typeface="Times New Roman" panose="02020603050405020304" pitchFamily="18" charset="0"/>
              </a:rPr>
              <a:t>oftware</a:t>
            </a:r>
            <a:r>
              <a:rPr lang="es-MX" sz="2400" b="1" dirty="0">
                <a:solidFill>
                  <a:srgbClr val="00B0F0"/>
                </a:solidFill>
                <a:latin typeface="Book Antiqua" panose="02040602050305030304" pitchFamily="18" charset="0"/>
                <a:ea typeface="Calibri" panose="020F0502020204030204" pitchFamily="34" charset="0"/>
                <a:cs typeface="Times New Roman" panose="02020603050405020304" pitchFamily="18" charset="0"/>
              </a:rPr>
              <a:t>.</a:t>
            </a:r>
            <a:endParaRPr lang="es-MX" sz="24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p:txBody>
      </p:sp>
      <p:pic>
        <p:nvPicPr>
          <p:cNvPr id="13" name="Imagen 12" descr="Imagen que contiene Logotipo&#10;&#10;Descripción generada automáticamente">
            <a:extLst>
              <a:ext uri="{FF2B5EF4-FFF2-40B4-BE49-F238E27FC236}">
                <a16:creationId xmlns:a16="http://schemas.microsoft.com/office/drawing/2014/main" id="{1CB5136A-E48C-BBA5-FCAE-EF90C5714C24}"/>
              </a:ext>
            </a:extLst>
          </p:cNvPr>
          <p:cNvPicPr>
            <a:picLocks noChangeAspect="1"/>
          </p:cNvPicPr>
          <p:nvPr/>
        </p:nvPicPr>
        <p:blipFill>
          <a:blip r:embed="rId3"/>
          <a:stretch>
            <a:fillRect/>
          </a:stretch>
        </p:blipFill>
        <p:spPr>
          <a:xfrm>
            <a:off x="197266" y="272954"/>
            <a:ext cx="1540549" cy="1387397"/>
          </a:xfrm>
          <a:prstGeom prst="rect">
            <a:avLst/>
          </a:prstGeom>
          <a:ln>
            <a:solidFill>
              <a:srgbClr val="142F5C"/>
            </a:solidFill>
          </a:ln>
        </p:spPr>
      </p:pic>
      <p:pic>
        <p:nvPicPr>
          <p:cNvPr id="15" name="Imagen 14">
            <a:extLst>
              <a:ext uri="{FF2B5EF4-FFF2-40B4-BE49-F238E27FC236}">
                <a16:creationId xmlns:a16="http://schemas.microsoft.com/office/drawing/2014/main" id="{2C7F0AA2-A1F8-CAC9-FE23-A04265728420}"/>
              </a:ext>
            </a:extLst>
          </p:cNvPr>
          <p:cNvPicPr>
            <a:picLocks noChangeAspect="1"/>
          </p:cNvPicPr>
          <p:nvPr/>
        </p:nvPicPr>
        <p:blipFill>
          <a:blip r:embed="rId4"/>
          <a:stretch>
            <a:fillRect/>
          </a:stretch>
        </p:blipFill>
        <p:spPr>
          <a:xfrm>
            <a:off x="8910472" y="273949"/>
            <a:ext cx="1543713" cy="1386403"/>
          </a:xfrm>
          <a:prstGeom prst="rect">
            <a:avLst/>
          </a:prstGeom>
          <a:ln>
            <a:solidFill>
              <a:srgbClr val="142F5C"/>
            </a:solidFill>
          </a:ln>
        </p:spPr>
      </p:pic>
      <p:pic>
        <p:nvPicPr>
          <p:cNvPr id="16" name="Imagen 15">
            <a:extLst>
              <a:ext uri="{FF2B5EF4-FFF2-40B4-BE49-F238E27FC236}">
                <a16:creationId xmlns:a16="http://schemas.microsoft.com/office/drawing/2014/main" id="{2C87E372-9622-CB9F-7C5E-2B8CE9CA3FBF}"/>
              </a:ext>
            </a:extLst>
          </p:cNvPr>
          <p:cNvPicPr>
            <a:picLocks noChangeAspect="1"/>
          </p:cNvPicPr>
          <p:nvPr/>
        </p:nvPicPr>
        <p:blipFill>
          <a:blip r:embed="rId5"/>
          <a:stretch>
            <a:fillRect/>
          </a:stretch>
        </p:blipFill>
        <p:spPr>
          <a:xfrm>
            <a:off x="10451019" y="277361"/>
            <a:ext cx="1543713" cy="1382991"/>
          </a:xfrm>
          <a:prstGeom prst="rect">
            <a:avLst/>
          </a:prstGeom>
          <a:ln>
            <a:solidFill>
              <a:srgbClr val="142F5C"/>
            </a:solidFill>
          </a:ln>
        </p:spPr>
      </p:pic>
      <p:pic>
        <p:nvPicPr>
          <p:cNvPr id="18" name="Imagen 17">
            <a:extLst>
              <a:ext uri="{FF2B5EF4-FFF2-40B4-BE49-F238E27FC236}">
                <a16:creationId xmlns:a16="http://schemas.microsoft.com/office/drawing/2014/main" id="{26C07299-9F6C-F302-5158-175372BE4004}"/>
              </a:ext>
            </a:extLst>
          </p:cNvPr>
          <p:cNvPicPr>
            <a:picLocks noChangeAspect="1"/>
          </p:cNvPicPr>
          <p:nvPr/>
        </p:nvPicPr>
        <p:blipFill>
          <a:blip r:embed="rId6"/>
          <a:stretch>
            <a:fillRect/>
          </a:stretch>
        </p:blipFill>
        <p:spPr>
          <a:xfrm>
            <a:off x="1737815" y="272954"/>
            <a:ext cx="1664291" cy="1376282"/>
          </a:xfrm>
          <a:prstGeom prst="rect">
            <a:avLst/>
          </a:prstGeom>
          <a:ln>
            <a:solidFill>
              <a:srgbClr val="001431"/>
            </a:solidFill>
          </a:ln>
        </p:spPr>
      </p:pic>
    </p:spTree>
    <p:extLst>
      <p:ext uri="{BB962C8B-B14F-4D97-AF65-F5344CB8AC3E}">
        <p14:creationId xmlns:p14="http://schemas.microsoft.com/office/powerpoint/2010/main" val="992262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EA7E572-F0AC-4962-AC8B-24DD8CD61D2D}"/>
              </a:ext>
            </a:extLst>
          </p:cNvPr>
          <p:cNvSpPr>
            <a:spLocks noGrp="1"/>
          </p:cNvSpPr>
          <p:nvPr>
            <p:ph type="title"/>
          </p:nvPr>
        </p:nvSpPr>
        <p:spPr>
          <a:xfrm>
            <a:off x="6586178" y="499122"/>
            <a:ext cx="4585780" cy="623885"/>
          </a:xfrm>
        </p:spPr>
        <p:txBody>
          <a:bodyPr rtlCol="0"/>
          <a:lstStyle/>
          <a:p>
            <a:pPr rtl="0"/>
            <a:r>
              <a:rPr lang="es-MX" dirty="0">
                <a:solidFill>
                  <a:srgbClr val="FE9100"/>
                </a:solidFill>
              </a:rPr>
              <a:t>4.- Valor del Negocio</a:t>
            </a:r>
          </a:p>
        </p:txBody>
      </p:sp>
      <p:sp>
        <p:nvSpPr>
          <p:cNvPr id="4" name="Marcador de contenido 3">
            <a:extLst>
              <a:ext uri="{FF2B5EF4-FFF2-40B4-BE49-F238E27FC236}">
                <a16:creationId xmlns:a16="http://schemas.microsoft.com/office/drawing/2014/main" id="{E9A97DCF-3682-44C5-A5DA-9D96CF14B628}"/>
              </a:ext>
            </a:extLst>
          </p:cNvPr>
          <p:cNvSpPr>
            <a:spLocks noGrp="1"/>
          </p:cNvSpPr>
          <p:nvPr>
            <p:ph sz="quarter" idx="4"/>
          </p:nvPr>
        </p:nvSpPr>
        <p:spPr>
          <a:xfrm>
            <a:off x="6229350" y="2637477"/>
            <a:ext cx="5715000" cy="2671789"/>
          </a:xfrm>
        </p:spPr>
        <p:txBody>
          <a:bodyPr rtlCol="0">
            <a:normAutofit lnSpcReduction="10000"/>
          </a:bodyPr>
          <a:lstStyle/>
          <a:p>
            <a:pPr marL="0" indent="0" rtl="0">
              <a:buNone/>
            </a:pPr>
            <a:r>
              <a:rPr lang="es-MX" sz="2000" dirty="0">
                <a:solidFill>
                  <a:schemeClr val="bg1"/>
                </a:solidFill>
                <a:latin typeface="Arial" panose="020B0604020202020204" pitchFamily="34" charset="0"/>
                <a:cs typeface="Arial" panose="020B0604020202020204" pitchFamily="34" charset="0"/>
              </a:rPr>
              <a:t>Este producto nos ayudará a impulsar otros proyectos y este software se mantendrá en soporte para así mantener una confianza con los clientes y así obtener más ganancias de los proyectos realizados además de obtener más personal para el desarrollo de más proyectos </a:t>
            </a:r>
          </a:p>
          <a:p>
            <a:pPr marL="457200" indent="-457200" rtl="0">
              <a:buFont typeface="+mj-lt"/>
              <a:buAutoNum type="arabicParenR"/>
            </a:pPr>
            <a:r>
              <a:rPr lang="es-MX" sz="2000" dirty="0">
                <a:solidFill>
                  <a:schemeClr val="bg1"/>
                </a:solidFill>
                <a:latin typeface="Arial" panose="020B0604020202020204" pitchFamily="34" charset="0"/>
                <a:cs typeface="Arial" panose="020B0604020202020204" pitchFamily="34" charset="0"/>
              </a:rPr>
              <a:t>Menor tiempo en el que se finaliza un proyecto</a:t>
            </a:r>
          </a:p>
          <a:p>
            <a:pPr marL="457200" indent="-457200" rtl="0">
              <a:buFont typeface="+mj-lt"/>
              <a:buAutoNum type="arabicParenR"/>
            </a:pPr>
            <a:r>
              <a:rPr lang="es-MX" sz="2000" dirty="0">
                <a:solidFill>
                  <a:schemeClr val="bg1"/>
                </a:solidFill>
                <a:latin typeface="Arial" panose="020B0604020202020204" pitchFamily="34" charset="0"/>
                <a:cs typeface="Arial" panose="020B0604020202020204" pitchFamily="34" charset="0"/>
              </a:rPr>
              <a:t>Control de inventario ventas</a:t>
            </a:r>
          </a:p>
          <a:p>
            <a:pPr marL="457200" indent="-457200" rtl="0">
              <a:buFont typeface="+mj-lt"/>
              <a:buAutoNum type="arabicParenR"/>
            </a:pPr>
            <a:r>
              <a:rPr lang="es-MX" sz="2000" dirty="0">
                <a:solidFill>
                  <a:schemeClr val="bg1"/>
                </a:solidFill>
                <a:latin typeface="Arial" panose="020B0604020202020204" pitchFamily="34" charset="0"/>
                <a:cs typeface="Arial" panose="020B0604020202020204" pitchFamily="34" charset="0"/>
              </a:rPr>
              <a:t>Menores contratiempos en la contabilidad</a:t>
            </a:r>
          </a:p>
        </p:txBody>
      </p:sp>
      <p:sp>
        <p:nvSpPr>
          <p:cNvPr id="7" name="Marcador de número de diapositiva 6">
            <a:extLst>
              <a:ext uri="{FF2B5EF4-FFF2-40B4-BE49-F238E27FC236}">
                <a16:creationId xmlns:a16="http://schemas.microsoft.com/office/drawing/2014/main" id="{ECD7B63F-6F62-46FC-8E6A-512867B9E479}"/>
              </a:ext>
            </a:extLst>
          </p:cNvPr>
          <p:cNvSpPr>
            <a:spLocks noGrp="1"/>
          </p:cNvSpPr>
          <p:nvPr>
            <p:ph type="sldNum" sz="quarter" idx="12"/>
          </p:nvPr>
        </p:nvSpPr>
        <p:spPr>
          <a:xfrm>
            <a:off x="0" y="6673683"/>
            <a:ext cx="457200" cy="184317"/>
          </a:xfrm>
        </p:spPr>
        <p:txBody>
          <a:bodyPr rtlCol="0"/>
          <a:lstStyle/>
          <a:p>
            <a:pPr algn="ctr" rtl="0"/>
            <a:fld id="{4950F5D8-22E1-4015-8661-E5B1FD28C2DE}" type="slidenum">
              <a:rPr lang="es-MX" sz="1100" smtClean="0"/>
              <a:pPr algn="ctr" rtl="0"/>
              <a:t>10</a:t>
            </a:fld>
            <a:endParaRPr lang="es-MX" sz="1100" dirty="0"/>
          </a:p>
        </p:txBody>
      </p:sp>
      <p:pic>
        <p:nvPicPr>
          <p:cNvPr id="9" name="Imagen 8">
            <a:extLst>
              <a:ext uri="{FF2B5EF4-FFF2-40B4-BE49-F238E27FC236}">
                <a16:creationId xmlns:a16="http://schemas.microsoft.com/office/drawing/2014/main" id="{29F49F4D-2F2C-01E6-5586-3995763D7DDC}"/>
              </a:ext>
            </a:extLst>
          </p:cNvPr>
          <p:cNvPicPr>
            <a:picLocks noChangeAspect="1"/>
          </p:cNvPicPr>
          <p:nvPr/>
        </p:nvPicPr>
        <p:blipFill>
          <a:blip r:embed="rId3"/>
          <a:srcRect/>
          <a:stretch/>
        </p:blipFill>
        <p:spPr>
          <a:xfrm>
            <a:off x="819150" y="1548734"/>
            <a:ext cx="3760532" cy="3760532"/>
          </a:xfrm>
          <a:prstGeom prst="rect">
            <a:avLst/>
          </a:prstGeom>
          <a:ln>
            <a:noFill/>
          </a:ln>
          <a:effectLst>
            <a:outerShdw blurRad="292100" dist="139700" dir="2700000" algn="tl" rotWithShape="0">
              <a:srgbClr val="333333">
                <a:alpha val="65000"/>
              </a:srgbClr>
            </a:outerShdw>
          </a:effectLst>
          <a:scene3d>
            <a:camera prst="orthographicFront"/>
            <a:lightRig rig="threePt" dir="t"/>
          </a:scene3d>
          <a:sp3d>
            <a:bevelT w="165100" prst="coolSlant"/>
          </a:sp3d>
        </p:spPr>
      </p:pic>
      <p:sp>
        <p:nvSpPr>
          <p:cNvPr id="2" name="Título 2">
            <a:extLst>
              <a:ext uri="{FF2B5EF4-FFF2-40B4-BE49-F238E27FC236}">
                <a16:creationId xmlns:a16="http://schemas.microsoft.com/office/drawing/2014/main" id="{20B35C27-8C87-D0EA-EDB8-918B693421BE}"/>
              </a:ext>
            </a:extLst>
          </p:cNvPr>
          <p:cNvSpPr txBox="1">
            <a:spLocks/>
          </p:cNvSpPr>
          <p:nvPr/>
        </p:nvSpPr>
        <p:spPr>
          <a:xfrm>
            <a:off x="6586178" y="1123007"/>
            <a:ext cx="4585780" cy="623885"/>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3600" b="1" kern="1200">
                <a:solidFill>
                  <a:schemeClr val="bg1"/>
                </a:solidFill>
                <a:latin typeface="+mj-lt"/>
                <a:ea typeface="+mj-ea"/>
                <a:cs typeface="+mj-cs"/>
              </a:defRPr>
            </a:lvl1pPr>
          </a:lstStyle>
          <a:p>
            <a:r>
              <a:rPr lang="es-MX" sz="2400" dirty="0">
                <a:solidFill>
                  <a:srgbClr val="FE9100"/>
                </a:solidFill>
              </a:rPr>
              <a:t>4.1.- Beneficios Para El Negocio</a:t>
            </a:r>
          </a:p>
        </p:txBody>
      </p:sp>
    </p:spTree>
    <p:extLst>
      <p:ext uri="{BB962C8B-B14F-4D97-AF65-F5344CB8AC3E}">
        <p14:creationId xmlns:p14="http://schemas.microsoft.com/office/powerpoint/2010/main" val="98039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EA7E572-F0AC-4962-AC8B-24DD8CD61D2D}"/>
              </a:ext>
            </a:extLst>
          </p:cNvPr>
          <p:cNvSpPr>
            <a:spLocks noGrp="1"/>
          </p:cNvSpPr>
          <p:nvPr>
            <p:ph type="title"/>
          </p:nvPr>
        </p:nvSpPr>
        <p:spPr>
          <a:xfrm>
            <a:off x="6586178" y="499122"/>
            <a:ext cx="4585780" cy="623885"/>
          </a:xfrm>
        </p:spPr>
        <p:txBody>
          <a:bodyPr rtlCol="0"/>
          <a:lstStyle/>
          <a:p>
            <a:pPr rtl="0"/>
            <a:r>
              <a:rPr lang="es-MX" dirty="0">
                <a:solidFill>
                  <a:srgbClr val="FE9100"/>
                </a:solidFill>
              </a:rPr>
              <a:t>4.- Valor del Negocio</a:t>
            </a:r>
          </a:p>
        </p:txBody>
      </p:sp>
      <p:sp>
        <p:nvSpPr>
          <p:cNvPr id="4" name="Marcador de contenido 3">
            <a:extLst>
              <a:ext uri="{FF2B5EF4-FFF2-40B4-BE49-F238E27FC236}">
                <a16:creationId xmlns:a16="http://schemas.microsoft.com/office/drawing/2014/main" id="{E9A97DCF-3682-44C5-A5DA-9D96CF14B628}"/>
              </a:ext>
            </a:extLst>
          </p:cNvPr>
          <p:cNvSpPr>
            <a:spLocks noGrp="1"/>
          </p:cNvSpPr>
          <p:nvPr>
            <p:ph sz="quarter" idx="4"/>
          </p:nvPr>
        </p:nvSpPr>
        <p:spPr>
          <a:xfrm>
            <a:off x="6341089" y="2370777"/>
            <a:ext cx="5075958" cy="2495550"/>
          </a:xfrm>
        </p:spPr>
        <p:txBody>
          <a:bodyPr rtlCol="0">
            <a:normAutofit fontScale="92500"/>
          </a:bodyPr>
          <a:lstStyle/>
          <a:p>
            <a:r>
              <a:rPr lang="es-MX" sz="2000" dirty="0">
                <a:solidFill>
                  <a:schemeClr val="bg1"/>
                </a:solidFill>
                <a:latin typeface="Arial" panose="020B0604020202020204" pitchFamily="34" charset="0"/>
                <a:cs typeface="Arial" panose="020B0604020202020204" pitchFamily="34" charset="0"/>
              </a:rPr>
              <a:t>El software obtendrá actualizaciones y mantenimiento durante el periodo especificado en el contrato con el cliente conforme a las necesidades de este mismo</a:t>
            </a:r>
          </a:p>
          <a:p>
            <a:r>
              <a:rPr lang="es-MX" sz="2000" dirty="0">
                <a:solidFill>
                  <a:schemeClr val="bg1"/>
                </a:solidFill>
                <a:latin typeface="Arial" panose="020B0604020202020204" pitchFamily="34" charset="0"/>
                <a:cs typeface="Arial" panose="020B0604020202020204" pitchFamily="34" charset="0"/>
              </a:rPr>
              <a:t>Atención al cliente para poder resolver cualquier tipo de dudadas o inconvenientes que pueda tener con el software solicitado </a:t>
            </a:r>
          </a:p>
          <a:p>
            <a:r>
              <a:rPr lang="es-MX" sz="2000" dirty="0">
                <a:solidFill>
                  <a:schemeClr val="bg1"/>
                </a:solidFill>
                <a:latin typeface="Arial" panose="020B0604020202020204" pitchFamily="34" charset="0"/>
                <a:cs typeface="Arial" panose="020B0604020202020204" pitchFamily="34" charset="0"/>
              </a:rPr>
              <a:t>Capacitación a personal para que puedan dar el uso adecuado al software.</a:t>
            </a:r>
          </a:p>
        </p:txBody>
      </p:sp>
      <p:sp>
        <p:nvSpPr>
          <p:cNvPr id="7" name="Marcador de número de diapositiva 6">
            <a:extLst>
              <a:ext uri="{FF2B5EF4-FFF2-40B4-BE49-F238E27FC236}">
                <a16:creationId xmlns:a16="http://schemas.microsoft.com/office/drawing/2014/main" id="{ECD7B63F-6F62-46FC-8E6A-512867B9E479}"/>
              </a:ext>
            </a:extLst>
          </p:cNvPr>
          <p:cNvSpPr>
            <a:spLocks noGrp="1"/>
          </p:cNvSpPr>
          <p:nvPr>
            <p:ph type="sldNum" sz="quarter" idx="12"/>
          </p:nvPr>
        </p:nvSpPr>
        <p:spPr>
          <a:xfrm>
            <a:off x="0" y="6673683"/>
            <a:ext cx="457200" cy="184317"/>
          </a:xfrm>
        </p:spPr>
        <p:txBody>
          <a:bodyPr rtlCol="0"/>
          <a:lstStyle/>
          <a:p>
            <a:pPr algn="ctr" rtl="0"/>
            <a:fld id="{4950F5D8-22E1-4015-8661-E5B1FD28C2DE}" type="slidenum">
              <a:rPr lang="es-MX" sz="1100" smtClean="0"/>
              <a:pPr algn="ctr" rtl="0"/>
              <a:t>11</a:t>
            </a:fld>
            <a:endParaRPr lang="es-MX" sz="1100" dirty="0"/>
          </a:p>
        </p:txBody>
      </p:sp>
      <p:pic>
        <p:nvPicPr>
          <p:cNvPr id="9" name="Imagen 8">
            <a:extLst>
              <a:ext uri="{FF2B5EF4-FFF2-40B4-BE49-F238E27FC236}">
                <a16:creationId xmlns:a16="http://schemas.microsoft.com/office/drawing/2014/main" id="{29F49F4D-2F2C-01E6-5586-3995763D7DDC}"/>
              </a:ext>
            </a:extLst>
          </p:cNvPr>
          <p:cNvPicPr>
            <a:picLocks noChangeAspect="1"/>
          </p:cNvPicPr>
          <p:nvPr/>
        </p:nvPicPr>
        <p:blipFill>
          <a:blip r:embed="rId3"/>
          <a:srcRect/>
          <a:stretch/>
        </p:blipFill>
        <p:spPr>
          <a:xfrm>
            <a:off x="819150" y="1548734"/>
            <a:ext cx="3760532" cy="3760532"/>
          </a:xfrm>
          <a:prstGeom prst="rect">
            <a:avLst/>
          </a:prstGeom>
          <a:ln>
            <a:noFill/>
          </a:ln>
          <a:effectLst>
            <a:outerShdw blurRad="292100" dist="139700" dir="2700000" algn="tl" rotWithShape="0">
              <a:srgbClr val="333333">
                <a:alpha val="65000"/>
              </a:srgbClr>
            </a:outerShdw>
          </a:effectLst>
          <a:scene3d>
            <a:camera prst="orthographicFront"/>
            <a:lightRig rig="threePt" dir="t"/>
          </a:scene3d>
          <a:sp3d>
            <a:bevelT w="165100" prst="coolSlant"/>
          </a:sp3d>
        </p:spPr>
      </p:pic>
      <p:sp>
        <p:nvSpPr>
          <p:cNvPr id="2" name="Título 2">
            <a:extLst>
              <a:ext uri="{FF2B5EF4-FFF2-40B4-BE49-F238E27FC236}">
                <a16:creationId xmlns:a16="http://schemas.microsoft.com/office/drawing/2014/main" id="{20B35C27-8C87-D0EA-EDB8-918B693421BE}"/>
              </a:ext>
            </a:extLst>
          </p:cNvPr>
          <p:cNvSpPr txBox="1">
            <a:spLocks/>
          </p:cNvSpPr>
          <p:nvPr/>
        </p:nvSpPr>
        <p:spPr>
          <a:xfrm>
            <a:off x="6586178" y="1123007"/>
            <a:ext cx="4585780" cy="623885"/>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3600" b="1" kern="1200">
                <a:solidFill>
                  <a:schemeClr val="bg1"/>
                </a:solidFill>
                <a:latin typeface="+mj-lt"/>
                <a:ea typeface="+mj-ea"/>
                <a:cs typeface="+mj-cs"/>
              </a:defRPr>
            </a:lvl1pPr>
          </a:lstStyle>
          <a:p>
            <a:r>
              <a:rPr lang="es-MX" sz="2400" dirty="0">
                <a:solidFill>
                  <a:srgbClr val="FE9100"/>
                </a:solidFill>
              </a:rPr>
              <a:t>4.2.- Valores Arreglados</a:t>
            </a:r>
          </a:p>
        </p:txBody>
      </p:sp>
    </p:spTree>
    <p:extLst>
      <p:ext uri="{BB962C8B-B14F-4D97-AF65-F5344CB8AC3E}">
        <p14:creationId xmlns:p14="http://schemas.microsoft.com/office/powerpoint/2010/main" val="3376558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8F2DAD-09BC-4E53-B3EE-80036ACC033F}"/>
              </a:ext>
            </a:extLst>
          </p:cNvPr>
          <p:cNvSpPr>
            <a:spLocks noGrp="1"/>
          </p:cNvSpPr>
          <p:nvPr>
            <p:ph type="title"/>
          </p:nvPr>
        </p:nvSpPr>
        <p:spPr/>
        <p:txBody>
          <a:bodyPr rtlCol="0"/>
          <a:lstStyle/>
          <a:p>
            <a:pPr rtl="0"/>
            <a:r>
              <a:rPr lang="es-MX" dirty="0">
                <a:solidFill>
                  <a:srgbClr val="0070C0"/>
                </a:solidFill>
              </a:rPr>
              <a:t>5.-  Alcances y Limitaciones</a:t>
            </a:r>
          </a:p>
        </p:txBody>
      </p:sp>
      <p:sp>
        <p:nvSpPr>
          <p:cNvPr id="11" name="Marcador de texto 10">
            <a:extLst>
              <a:ext uri="{FF2B5EF4-FFF2-40B4-BE49-F238E27FC236}">
                <a16:creationId xmlns:a16="http://schemas.microsoft.com/office/drawing/2014/main" id="{8DAD639D-C8B7-41FE-B495-175E8A71B81B}"/>
              </a:ext>
            </a:extLst>
          </p:cNvPr>
          <p:cNvSpPr>
            <a:spLocks noGrp="1"/>
          </p:cNvSpPr>
          <p:nvPr>
            <p:ph type="body" sz="quarter" idx="47"/>
          </p:nvPr>
        </p:nvSpPr>
        <p:spPr>
          <a:xfrm>
            <a:off x="838200" y="1382406"/>
            <a:ext cx="8128799" cy="798085"/>
          </a:xfrm>
        </p:spPr>
        <p:txBody>
          <a:bodyPr rtlCol="0">
            <a:normAutofit/>
          </a:bodyPr>
          <a:lstStyle/>
          <a:p>
            <a:pPr rtl="0"/>
            <a:r>
              <a:rPr lang="es-MX" sz="2000" b="1" dirty="0">
                <a:solidFill>
                  <a:srgbClr val="00B0F0"/>
                </a:solidFill>
                <a:latin typeface="Arial" panose="020B0604020202020204" pitchFamily="34" charset="0"/>
                <a:cs typeface="Arial" panose="020B0604020202020204" pitchFamily="34" charset="0"/>
              </a:rPr>
              <a:t>Alcances:</a:t>
            </a:r>
          </a:p>
          <a:p>
            <a:pPr rtl="0"/>
            <a:r>
              <a:rPr lang="es-MX" sz="2000" dirty="0">
                <a:solidFill>
                  <a:schemeClr val="bg1"/>
                </a:solidFill>
                <a:latin typeface="Arial" panose="020B0604020202020204" pitchFamily="34" charset="0"/>
                <a:cs typeface="Arial" panose="020B0604020202020204" pitchFamily="34" charset="0"/>
              </a:rPr>
              <a:t>Alcances los módulos incluidos en el proyecto son:</a:t>
            </a:r>
          </a:p>
        </p:txBody>
      </p:sp>
      <p:sp>
        <p:nvSpPr>
          <p:cNvPr id="5" name="Marcador de número de diapositiva 4">
            <a:extLst>
              <a:ext uri="{FF2B5EF4-FFF2-40B4-BE49-F238E27FC236}">
                <a16:creationId xmlns:a16="http://schemas.microsoft.com/office/drawing/2014/main" id="{2262604E-F416-45C2-A64D-344936146270}"/>
              </a:ext>
            </a:extLst>
          </p:cNvPr>
          <p:cNvSpPr>
            <a:spLocks noGrp="1"/>
          </p:cNvSpPr>
          <p:nvPr>
            <p:ph type="sldNum" sz="quarter" idx="12"/>
          </p:nvPr>
        </p:nvSpPr>
        <p:spPr>
          <a:xfrm>
            <a:off x="11734800" y="6673683"/>
            <a:ext cx="457200" cy="184317"/>
          </a:xfrm>
        </p:spPr>
        <p:txBody>
          <a:bodyPr rtlCol="0"/>
          <a:lstStyle/>
          <a:p>
            <a:pPr algn="ctr" rtl="0"/>
            <a:fld id="{4950F5D8-22E1-4015-8661-E5B1FD28C2DE}" type="slidenum">
              <a:rPr lang="es-MX" sz="1100" smtClean="0"/>
              <a:pPr algn="ctr" rtl="0"/>
              <a:t>12</a:t>
            </a:fld>
            <a:endParaRPr lang="es-MX" sz="1100" dirty="0"/>
          </a:p>
        </p:txBody>
      </p:sp>
      <p:graphicFrame>
        <p:nvGraphicFramePr>
          <p:cNvPr id="31" name="Diagrama 30">
            <a:extLst>
              <a:ext uri="{FF2B5EF4-FFF2-40B4-BE49-F238E27FC236}">
                <a16:creationId xmlns:a16="http://schemas.microsoft.com/office/drawing/2014/main" id="{CCCF07FC-95ED-8402-3B64-6F427092C95E}"/>
              </a:ext>
            </a:extLst>
          </p:cNvPr>
          <p:cNvGraphicFramePr/>
          <p:nvPr>
            <p:extLst>
              <p:ext uri="{D42A27DB-BD31-4B8C-83A1-F6EECF244321}">
                <p14:modId xmlns:p14="http://schemas.microsoft.com/office/powerpoint/2010/main" val="2039827419"/>
              </p:ext>
            </p:extLst>
          </p:nvPr>
        </p:nvGraphicFramePr>
        <p:xfrm>
          <a:off x="2032000" y="2309447"/>
          <a:ext cx="8128000" cy="403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2539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8F2DAD-09BC-4E53-B3EE-80036ACC033F}"/>
              </a:ext>
            </a:extLst>
          </p:cNvPr>
          <p:cNvSpPr>
            <a:spLocks noGrp="1"/>
          </p:cNvSpPr>
          <p:nvPr>
            <p:ph type="title"/>
          </p:nvPr>
        </p:nvSpPr>
        <p:spPr/>
        <p:txBody>
          <a:bodyPr rtlCol="0"/>
          <a:lstStyle/>
          <a:p>
            <a:pPr rtl="0"/>
            <a:r>
              <a:rPr lang="es-MX" dirty="0">
                <a:solidFill>
                  <a:srgbClr val="0070C0"/>
                </a:solidFill>
              </a:rPr>
              <a:t>5.-  Alcances y Limitaciones</a:t>
            </a:r>
          </a:p>
        </p:txBody>
      </p:sp>
      <p:sp>
        <p:nvSpPr>
          <p:cNvPr id="11" name="Marcador de texto 10">
            <a:extLst>
              <a:ext uri="{FF2B5EF4-FFF2-40B4-BE49-F238E27FC236}">
                <a16:creationId xmlns:a16="http://schemas.microsoft.com/office/drawing/2014/main" id="{8DAD639D-C8B7-41FE-B495-175E8A71B81B}"/>
              </a:ext>
            </a:extLst>
          </p:cNvPr>
          <p:cNvSpPr>
            <a:spLocks noGrp="1"/>
          </p:cNvSpPr>
          <p:nvPr>
            <p:ph type="body" sz="quarter" idx="47"/>
          </p:nvPr>
        </p:nvSpPr>
        <p:spPr>
          <a:xfrm>
            <a:off x="838200" y="1358320"/>
            <a:ext cx="8128799" cy="798085"/>
          </a:xfrm>
        </p:spPr>
        <p:txBody>
          <a:bodyPr rtlCol="0">
            <a:normAutofit/>
          </a:bodyPr>
          <a:lstStyle/>
          <a:p>
            <a:pPr rtl="0"/>
            <a:r>
              <a:rPr lang="es-MX" sz="2000" b="1" dirty="0">
                <a:solidFill>
                  <a:srgbClr val="00B0F0"/>
                </a:solidFill>
                <a:latin typeface="Arial" panose="020B0604020202020204" pitchFamily="34" charset="0"/>
                <a:cs typeface="Arial" panose="020B0604020202020204" pitchFamily="34" charset="0"/>
              </a:rPr>
              <a:t>Limitaciones:</a:t>
            </a:r>
          </a:p>
          <a:p>
            <a:pPr rtl="0"/>
            <a:r>
              <a:rPr lang="es-MX" sz="2000" dirty="0">
                <a:solidFill>
                  <a:schemeClr val="bg1"/>
                </a:solidFill>
                <a:latin typeface="Arial" panose="020B0604020202020204" pitchFamily="34" charset="0"/>
                <a:cs typeface="Arial" panose="020B0604020202020204" pitchFamily="34" charset="0"/>
              </a:rPr>
              <a:t>Limitaciones de los módulos incluidos en el proyecto son:</a:t>
            </a:r>
          </a:p>
        </p:txBody>
      </p:sp>
      <p:sp>
        <p:nvSpPr>
          <p:cNvPr id="5" name="Marcador de número de diapositiva 4">
            <a:extLst>
              <a:ext uri="{FF2B5EF4-FFF2-40B4-BE49-F238E27FC236}">
                <a16:creationId xmlns:a16="http://schemas.microsoft.com/office/drawing/2014/main" id="{2262604E-F416-45C2-A64D-344936146270}"/>
              </a:ext>
            </a:extLst>
          </p:cNvPr>
          <p:cNvSpPr>
            <a:spLocks noGrp="1"/>
          </p:cNvSpPr>
          <p:nvPr>
            <p:ph type="sldNum" sz="quarter" idx="12"/>
          </p:nvPr>
        </p:nvSpPr>
        <p:spPr>
          <a:xfrm>
            <a:off x="11734800" y="6673683"/>
            <a:ext cx="457200" cy="184317"/>
          </a:xfrm>
        </p:spPr>
        <p:txBody>
          <a:bodyPr rtlCol="0"/>
          <a:lstStyle/>
          <a:p>
            <a:pPr algn="ctr" rtl="0"/>
            <a:fld id="{4950F5D8-22E1-4015-8661-E5B1FD28C2DE}" type="slidenum">
              <a:rPr lang="es-MX" sz="1100" smtClean="0"/>
              <a:pPr algn="ctr" rtl="0"/>
              <a:t>13</a:t>
            </a:fld>
            <a:endParaRPr lang="es-MX" sz="1100" dirty="0"/>
          </a:p>
        </p:txBody>
      </p:sp>
      <p:graphicFrame>
        <p:nvGraphicFramePr>
          <p:cNvPr id="31" name="Diagrama 30">
            <a:extLst>
              <a:ext uri="{FF2B5EF4-FFF2-40B4-BE49-F238E27FC236}">
                <a16:creationId xmlns:a16="http://schemas.microsoft.com/office/drawing/2014/main" id="{CCCF07FC-95ED-8402-3B64-6F427092C95E}"/>
              </a:ext>
            </a:extLst>
          </p:cNvPr>
          <p:cNvGraphicFramePr/>
          <p:nvPr>
            <p:extLst>
              <p:ext uri="{D42A27DB-BD31-4B8C-83A1-F6EECF244321}">
                <p14:modId xmlns:p14="http://schemas.microsoft.com/office/powerpoint/2010/main" val="3715366131"/>
              </p:ext>
            </p:extLst>
          </p:nvPr>
        </p:nvGraphicFramePr>
        <p:xfrm>
          <a:off x="1734218" y="2333509"/>
          <a:ext cx="8723563" cy="41635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31948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F1D65C-1076-4F43-B4FA-3B4804E8DF5B}"/>
              </a:ext>
            </a:extLst>
          </p:cNvPr>
          <p:cNvSpPr>
            <a:spLocks noGrp="1"/>
          </p:cNvSpPr>
          <p:nvPr>
            <p:ph type="title"/>
          </p:nvPr>
        </p:nvSpPr>
        <p:spPr>
          <a:xfrm>
            <a:off x="228600" y="562235"/>
            <a:ext cx="6283151" cy="554400"/>
          </a:xfrm>
        </p:spPr>
        <p:txBody>
          <a:bodyPr rtlCol="0">
            <a:normAutofit/>
          </a:bodyPr>
          <a:lstStyle/>
          <a:p>
            <a:pPr rtl="0"/>
            <a:r>
              <a:rPr lang="es-MX" dirty="0">
                <a:solidFill>
                  <a:srgbClr val="FE9100"/>
                </a:solidFill>
              </a:rPr>
              <a:t>6.-Análisis de requerimientos</a:t>
            </a:r>
          </a:p>
        </p:txBody>
      </p:sp>
      <p:sp>
        <p:nvSpPr>
          <p:cNvPr id="11" name="Marcador de texto 10">
            <a:extLst>
              <a:ext uri="{FF2B5EF4-FFF2-40B4-BE49-F238E27FC236}">
                <a16:creationId xmlns:a16="http://schemas.microsoft.com/office/drawing/2014/main" id="{3D56E019-758A-464A-B587-F52D68662C9A}"/>
              </a:ext>
            </a:extLst>
          </p:cNvPr>
          <p:cNvSpPr>
            <a:spLocks noGrp="1"/>
          </p:cNvSpPr>
          <p:nvPr>
            <p:ph type="body" idx="41"/>
          </p:nvPr>
        </p:nvSpPr>
        <p:spPr>
          <a:xfrm>
            <a:off x="458545" y="3672307"/>
            <a:ext cx="2286000" cy="334918"/>
          </a:xfrm>
        </p:spPr>
        <p:txBody>
          <a:bodyPr rtlCol="0">
            <a:normAutofit/>
          </a:bodyPr>
          <a:lstStyle/>
          <a:p>
            <a:pPr rtl="0"/>
            <a:r>
              <a:rPr lang="es-MX" sz="2000" dirty="0">
                <a:latin typeface="Arial" panose="020B0604020202020204" pitchFamily="34" charset="0"/>
                <a:cs typeface="Arial" panose="020B0604020202020204" pitchFamily="34" charset="0"/>
              </a:rPr>
              <a:t>Hipótesis</a:t>
            </a:r>
          </a:p>
        </p:txBody>
      </p:sp>
      <p:sp>
        <p:nvSpPr>
          <p:cNvPr id="12" name="Marcador de texto 11">
            <a:extLst>
              <a:ext uri="{FF2B5EF4-FFF2-40B4-BE49-F238E27FC236}">
                <a16:creationId xmlns:a16="http://schemas.microsoft.com/office/drawing/2014/main" id="{FB3DB5CC-50BC-455B-B60A-C666C4564929}"/>
              </a:ext>
            </a:extLst>
          </p:cNvPr>
          <p:cNvSpPr>
            <a:spLocks noGrp="1"/>
          </p:cNvSpPr>
          <p:nvPr>
            <p:ph type="body" sz="quarter" idx="42"/>
          </p:nvPr>
        </p:nvSpPr>
        <p:spPr>
          <a:xfrm>
            <a:off x="458544" y="4038127"/>
            <a:ext cx="11276255" cy="2097216"/>
          </a:xfrm>
        </p:spPr>
        <p:txBody>
          <a:bodyPr rtlCol="0">
            <a:normAutofit/>
          </a:bodyPr>
          <a:lstStyle/>
          <a:p>
            <a:pPr rtl="0"/>
            <a:r>
              <a:rPr lang="es-MX" sz="2000" dirty="0">
                <a:latin typeface="Arial" panose="020B0604020202020204" pitchFamily="34" charset="0"/>
                <a:cs typeface="Arial" panose="020B0604020202020204" pitchFamily="34" charset="0"/>
              </a:rPr>
              <a:t>Al crear un punto de venta para nuestra tienda, aumentaremos las ventas, mejoraremos la experiencia del cliente y agilizaremos nuestras operaciones.</a:t>
            </a:r>
          </a:p>
          <a:p>
            <a:pPr rtl="0"/>
            <a:r>
              <a:rPr lang="es-MX" sz="2000" dirty="0">
                <a:latin typeface="Arial" panose="020B0604020202020204" pitchFamily="34" charset="0"/>
                <a:cs typeface="Arial" panose="020B0604020202020204" pitchFamily="34" charset="0"/>
              </a:rPr>
              <a:t>En general, la creación de un punto de venta para nuestra tienda tiene el potencial de proporcionar una serie de beneficios que pueden ayudarnos a hacer crecer nuestro negocio y mejorar nuestros resultados.</a:t>
            </a:r>
          </a:p>
        </p:txBody>
      </p:sp>
      <p:sp>
        <p:nvSpPr>
          <p:cNvPr id="5" name="Marcador de número de diapositiva 4">
            <a:extLst>
              <a:ext uri="{FF2B5EF4-FFF2-40B4-BE49-F238E27FC236}">
                <a16:creationId xmlns:a16="http://schemas.microsoft.com/office/drawing/2014/main" id="{3837AEF3-D709-4769-8799-695772AE5ABA}"/>
              </a:ext>
            </a:extLst>
          </p:cNvPr>
          <p:cNvSpPr>
            <a:spLocks noGrp="1"/>
          </p:cNvSpPr>
          <p:nvPr>
            <p:ph type="sldNum" sz="quarter" idx="12"/>
          </p:nvPr>
        </p:nvSpPr>
        <p:spPr>
          <a:xfrm>
            <a:off x="11734800" y="6524820"/>
            <a:ext cx="457200" cy="184317"/>
          </a:xfrm>
        </p:spPr>
        <p:txBody>
          <a:bodyPr rtlCol="0"/>
          <a:lstStyle/>
          <a:p>
            <a:pPr algn="ctr" rtl="0"/>
            <a:fld id="{4950F5D8-22E1-4015-8661-E5B1FD28C2DE}" type="slidenum">
              <a:rPr lang="es-MX" sz="1100" smtClean="0"/>
              <a:pPr algn="ctr" rtl="0"/>
              <a:t>14</a:t>
            </a:fld>
            <a:endParaRPr lang="es-MX" sz="1100" dirty="0"/>
          </a:p>
        </p:txBody>
      </p:sp>
      <p:pic>
        <p:nvPicPr>
          <p:cNvPr id="50" name="Imagen 49">
            <a:extLst>
              <a:ext uri="{FF2B5EF4-FFF2-40B4-BE49-F238E27FC236}">
                <a16:creationId xmlns:a16="http://schemas.microsoft.com/office/drawing/2014/main" id="{62D1F6E5-892B-B498-E00B-229F36F99380}"/>
              </a:ext>
            </a:extLst>
          </p:cNvPr>
          <p:cNvPicPr>
            <a:picLocks noChangeAspect="1"/>
          </p:cNvPicPr>
          <p:nvPr/>
        </p:nvPicPr>
        <p:blipFill rotWithShape="1">
          <a:blip r:embed="rId3"/>
          <a:srcRect l="14695" t="5527" r="15919"/>
          <a:stretch/>
        </p:blipFill>
        <p:spPr>
          <a:xfrm>
            <a:off x="6324601" y="148863"/>
            <a:ext cx="5638799" cy="3213842"/>
          </a:xfrm>
          <a:prstGeom prst="rect">
            <a:avLst/>
          </a:prstGeom>
        </p:spPr>
      </p:pic>
    </p:spTree>
    <p:extLst>
      <p:ext uri="{BB962C8B-B14F-4D97-AF65-F5344CB8AC3E}">
        <p14:creationId xmlns:p14="http://schemas.microsoft.com/office/powerpoint/2010/main" val="2570002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F1D65C-1076-4F43-B4FA-3B4804E8DF5B}"/>
              </a:ext>
            </a:extLst>
          </p:cNvPr>
          <p:cNvSpPr>
            <a:spLocks noGrp="1"/>
          </p:cNvSpPr>
          <p:nvPr>
            <p:ph type="title"/>
          </p:nvPr>
        </p:nvSpPr>
        <p:spPr>
          <a:xfrm>
            <a:off x="308811" y="675293"/>
            <a:ext cx="6313257" cy="554400"/>
          </a:xfrm>
        </p:spPr>
        <p:txBody>
          <a:bodyPr rtlCol="0">
            <a:normAutofit/>
          </a:bodyPr>
          <a:lstStyle/>
          <a:p>
            <a:pPr rtl="0"/>
            <a:r>
              <a:rPr lang="es-MX" dirty="0">
                <a:solidFill>
                  <a:srgbClr val="FE9100"/>
                </a:solidFill>
              </a:rPr>
              <a:t>6.-Análisis de requerimientos</a:t>
            </a:r>
          </a:p>
        </p:txBody>
      </p:sp>
      <p:sp>
        <p:nvSpPr>
          <p:cNvPr id="11" name="Marcador de texto 10">
            <a:extLst>
              <a:ext uri="{FF2B5EF4-FFF2-40B4-BE49-F238E27FC236}">
                <a16:creationId xmlns:a16="http://schemas.microsoft.com/office/drawing/2014/main" id="{3D56E019-758A-464A-B587-F52D68662C9A}"/>
              </a:ext>
            </a:extLst>
          </p:cNvPr>
          <p:cNvSpPr>
            <a:spLocks noGrp="1"/>
          </p:cNvSpPr>
          <p:nvPr>
            <p:ph type="body" idx="41"/>
          </p:nvPr>
        </p:nvSpPr>
        <p:spPr>
          <a:xfrm>
            <a:off x="458545" y="3648650"/>
            <a:ext cx="3343434" cy="358575"/>
          </a:xfrm>
        </p:spPr>
        <p:txBody>
          <a:bodyPr rtlCol="0">
            <a:normAutofit/>
          </a:bodyPr>
          <a:lstStyle/>
          <a:p>
            <a:pPr rtl="0"/>
            <a:r>
              <a:rPr lang="es-MX" sz="2000" dirty="0">
                <a:latin typeface="Arial" panose="020B0604020202020204" pitchFamily="34" charset="0"/>
                <a:cs typeface="Arial" panose="020B0604020202020204" pitchFamily="34" charset="0"/>
              </a:rPr>
              <a:t>Delimitación de problema</a:t>
            </a:r>
          </a:p>
        </p:txBody>
      </p:sp>
      <p:sp>
        <p:nvSpPr>
          <p:cNvPr id="12" name="Marcador de texto 11">
            <a:extLst>
              <a:ext uri="{FF2B5EF4-FFF2-40B4-BE49-F238E27FC236}">
                <a16:creationId xmlns:a16="http://schemas.microsoft.com/office/drawing/2014/main" id="{FB3DB5CC-50BC-455B-B60A-C666C4564929}"/>
              </a:ext>
            </a:extLst>
          </p:cNvPr>
          <p:cNvSpPr>
            <a:spLocks noGrp="1"/>
          </p:cNvSpPr>
          <p:nvPr>
            <p:ph type="body" sz="quarter" idx="42"/>
          </p:nvPr>
        </p:nvSpPr>
        <p:spPr>
          <a:xfrm>
            <a:off x="458545" y="4372876"/>
            <a:ext cx="5637456" cy="2151943"/>
          </a:xfrm>
        </p:spPr>
        <p:txBody>
          <a:bodyPr rtlCol="0">
            <a:normAutofit/>
          </a:bodyPr>
          <a:lstStyle/>
          <a:p>
            <a:pPr rtl="0"/>
            <a:r>
              <a:rPr lang="es-MX" sz="2000" dirty="0">
                <a:latin typeface="Arial" panose="020B0604020202020204" pitchFamily="34" charset="0"/>
                <a:cs typeface="Arial" panose="020B0604020202020204" pitchFamily="34" charset="0"/>
              </a:rPr>
              <a:t>La tienda Celeste Market no cuenta con un sistema que registre las ventas, ni los gastos. No lleva un control de su personal e inventario. Las operaciones realizadas demandan mucho tiempo</a:t>
            </a:r>
          </a:p>
        </p:txBody>
      </p:sp>
      <p:sp>
        <p:nvSpPr>
          <p:cNvPr id="5" name="Marcador de número de diapositiva 4">
            <a:extLst>
              <a:ext uri="{FF2B5EF4-FFF2-40B4-BE49-F238E27FC236}">
                <a16:creationId xmlns:a16="http://schemas.microsoft.com/office/drawing/2014/main" id="{3837AEF3-D709-4769-8799-695772AE5ABA}"/>
              </a:ext>
            </a:extLst>
          </p:cNvPr>
          <p:cNvSpPr>
            <a:spLocks noGrp="1"/>
          </p:cNvSpPr>
          <p:nvPr>
            <p:ph type="sldNum" sz="quarter" idx="12"/>
          </p:nvPr>
        </p:nvSpPr>
        <p:spPr>
          <a:xfrm>
            <a:off x="11734800" y="6524820"/>
            <a:ext cx="457200" cy="184317"/>
          </a:xfrm>
        </p:spPr>
        <p:txBody>
          <a:bodyPr rtlCol="0"/>
          <a:lstStyle/>
          <a:p>
            <a:pPr algn="ctr" rtl="0"/>
            <a:fld id="{4950F5D8-22E1-4015-8661-E5B1FD28C2DE}" type="slidenum">
              <a:rPr lang="es-MX" sz="1100" smtClean="0"/>
              <a:pPr algn="ctr" rtl="0"/>
              <a:t>15</a:t>
            </a:fld>
            <a:endParaRPr lang="es-MX" sz="1100" dirty="0"/>
          </a:p>
        </p:txBody>
      </p:sp>
      <p:pic>
        <p:nvPicPr>
          <p:cNvPr id="3" name="Imagen 2">
            <a:extLst>
              <a:ext uri="{FF2B5EF4-FFF2-40B4-BE49-F238E27FC236}">
                <a16:creationId xmlns:a16="http://schemas.microsoft.com/office/drawing/2014/main" id="{BC5D5C52-4836-1BBA-B1ED-03067C33B1A5}"/>
              </a:ext>
            </a:extLst>
          </p:cNvPr>
          <p:cNvPicPr>
            <a:picLocks noChangeAspect="1"/>
          </p:cNvPicPr>
          <p:nvPr/>
        </p:nvPicPr>
        <p:blipFill>
          <a:blip r:embed="rId3"/>
          <a:stretch>
            <a:fillRect/>
          </a:stretch>
        </p:blipFill>
        <p:spPr>
          <a:xfrm>
            <a:off x="6771802" y="722657"/>
            <a:ext cx="5191598" cy="4726190"/>
          </a:xfrm>
          <a:prstGeom prst="rect">
            <a:avLst/>
          </a:prstGeom>
        </p:spPr>
      </p:pic>
    </p:spTree>
    <p:extLst>
      <p:ext uri="{BB962C8B-B14F-4D97-AF65-F5344CB8AC3E}">
        <p14:creationId xmlns:p14="http://schemas.microsoft.com/office/powerpoint/2010/main" val="832481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F1D65C-1076-4F43-B4FA-3B4804E8DF5B}"/>
              </a:ext>
            </a:extLst>
          </p:cNvPr>
          <p:cNvSpPr>
            <a:spLocks noGrp="1"/>
          </p:cNvSpPr>
          <p:nvPr>
            <p:ph type="title"/>
          </p:nvPr>
        </p:nvSpPr>
        <p:spPr>
          <a:xfrm>
            <a:off x="457200" y="520319"/>
            <a:ext cx="6283151" cy="554400"/>
          </a:xfrm>
        </p:spPr>
        <p:txBody>
          <a:bodyPr rtlCol="0">
            <a:normAutofit/>
          </a:bodyPr>
          <a:lstStyle/>
          <a:p>
            <a:pPr rtl="0"/>
            <a:r>
              <a:rPr lang="es-MX" dirty="0">
                <a:solidFill>
                  <a:srgbClr val="FE9100"/>
                </a:solidFill>
              </a:rPr>
              <a:t>6.-Análisis de requerimientos</a:t>
            </a:r>
          </a:p>
        </p:txBody>
      </p:sp>
      <p:sp>
        <p:nvSpPr>
          <p:cNvPr id="11" name="Marcador de texto 10">
            <a:extLst>
              <a:ext uri="{FF2B5EF4-FFF2-40B4-BE49-F238E27FC236}">
                <a16:creationId xmlns:a16="http://schemas.microsoft.com/office/drawing/2014/main" id="{3D56E019-758A-464A-B587-F52D68662C9A}"/>
              </a:ext>
            </a:extLst>
          </p:cNvPr>
          <p:cNvSpPr>
            <a:spLocks noGrp="1"/>
          </p:cNvSpPr>
          <p:nvPr>
            <p:ph type="body" idx="41"/>
          </p:nvPr>
        </p:nvSpPr>
        <p:spPr>
          <a:xfrm>
            <a:off x="490629" y="3564323"/>
            <a:ext cx="5188276" cy="358575"/>
          </a:xfrm>
        </p:spPr>
        <p:txBody>
          <a:bodyPr rtlCol="0">
            <a:normAutofit/>
          </a:bodyPr>
          <a:lstStyle/>
          <a:p>
            <a:pPr rtl="0"/>
            <a:r>
              <a:rPr lang="es-MX" sz="2000" dirty="0">
                <a:latin typeface="Arial" panose="020B0604020202020204" pitchFamily="34" charset="0"/>
                <a:cs typeface="Arial" panose="020B0604020202020204" pitchFamily="34" charset="0"/>
              </a:rPr>
              <a:t>Requerimientos Funcionales.</a:t>
            </a:r>
          </a:p>
        </p:txBody>
      </p:sp>
      <p:sp>
        <p:nvSpPr>
          <p:cNvPr id="12" name="Marcador de texto 11">
            <a:extLst>
              <a:ext uri="{FF2B5EF4-FFF2-40B4-BE49-F238E27FC236}">
                <a16:creationId xmlns:a16="http://schemas.microsoft.com/office/drawing/2014/main" id="{FB3DB5CC-50BC-455B-B60A-C666C4564929}"/>
              </a:ext>
            </a:extLst>
          </p:cNvPr>
          <p:cNvSpPr>
            <a:spLocks noGrp="1"/>
          </p:cNvSpPr>
          <p:nvPr>
            <p:ph type="body" sz="quarter" idx="42"/>
          </p:nvPr>
        </p:nvSpPr>
        <p:spPr>
          <a:xfrm>
            <a:off x="490629" y="4026564"/>
            <a:ext cx="11061030" cy="2682573"/>
          </a:xfrm>
        </p:spPr>
        <p:txBody>
          <a:bodyPr numCol="3" rtlCol="0">
            <a:noAutofit/>
          </a:bodyPr>
          <a:lstStyle/>
          <a:p>
            <a:pPr marL="342900" indent="-342900" rtl="0">
              <a:buFont typeface="Arial" panose="020B0604020202020204" pitchFamily="34" charset="0"/>
              <a:buChar char="•"/>
            </a:pPr>
            <a:r>
              <a:rPr lang="es-MX" sz="1600" dirty="0">
                <a:latin typeface="Arial" panose="020B0604020202020204" pitchFamily="34" charset="0"/>
                <a:cs typeface="Arial" panose="020B0604020202020204" pitchFamily="34" charset="0"/>
              </a:rPr>
              <a:t>Permitir dar de alta nuevo producto.</a:t>
            </a:r>
          </a:p>
          <a:p>
            <a:pPr marL="342900" indent="-342900" rtl="0">
              <a:buFont typeface="Arial" panose="020B0604020202020204" pitchFamily="34" charset="0"/>
              <a:buChar char="•"/>
            </a:pPr>
            <a:r>
              <a:rPr lang="es-MX" sz="1600" dirty="0">
                <a:latin typeface="Arial" panose="020B0604020202020204" pitchFamily="34" charset="0"/>
                <a:cs typeface="Arial" panose="020B0604020202020204" pitchFamily="34" charset="0"/>
              </a:rPr>
              <a:t>Permitir modificar datos de productos.</a:t>
            </a:r>
          </a:p>
          <a:p>
            <a:pPr marL="342900" indent="-342900" rtl="0">
              <a:buFont typeface="Arial" panose="020B0604020202020204" pitchFamily="34" charset="0"/>
              <a:buChar char="•"/>
            </a:pPr>
            <a:r>
              <a:rPr lang="es-MX" sz="1600" dirty="0">
                <a:latin typeface="Arial" panose="020B0604020202020204" pitchFamily="34" charset="0"/>
                <a:cs typeface="Arial" panose="020B0604020202020204" pitchFamily="34" charset="0"/>
              </a:rPr>
              <a:t>Permitir dar de baja productos.</a:t>
            </a:r>
          </a:p>
          <a:p>
            <a:pPr marL="342900" indent="-342900" rtl="0">
              <a:buFont typeface="Arial" panose="020B0604020202020204" pitchFamily="34" charset="0"/>
              <a:buChar char="•"/>
            </a:pPr>
            <a:r>
              <a:rPr lang="es-MX" sz="1600" dirty="0">
                <a:latin typeface="Arial" panose="020B0604020202020204" pitchFamily="34" charset="0"/>
                <a:cs typeface="Arial" panose="020B0604020202020204" pitchFamily="34" charset="0"/>
              </a:rPr>
              <a:t>Permitir añadir más productos.</a:t>
            </a:r>
          </a:p>
          <a:p>
            <a:pPr marL="342900" indent="-342900" rtl="0">
              <a:buFont typeface="Arial" panose="020B0604020202020204" pitchFamily="34" charset="0"/>
              <a:buChar char="•"/>
            </a:pPr>
            <a:r>
              <a:rPr lang="es-MX" sz="1600" dirty="0">
                <a:latin typeface="Arial" panose="020B0604020202020204" pitchFamily="34" charset="0"/>
                <a:cs typeface="Arial" panose="020B0604020202020204" pitchFamily="34" charset="0"/>
              </a:rPr>
              <a:t>Realizar la búsqueda de los productos por medio de su nombre o categoría.</a:t>
            </a:r>
          </a:p>
          <a:p>
            <a:pPr marL="342900" indent="-342900" rtl="0">
              <a:buFont typeface="Arial" panose="020B0604020202020204" pitchFamily="34" charset="0"/>
              <a:buChar char="•"/>
            </a:pPr>
            <a:r>
              <a:rPr lang="es-MX" sz="1600" dirty="0">
                <a:latin typeface="Arial" panose="020B0604020202020204" pitchFamily="34" charset="0"/>
                <a:cs typeface="Arial" panose="020B0604020202020204" pitchFamily="34" charset="0"/>
              </a:rPr>
              <a:t>Generar ticket al finalizar una venta.</a:t>
            </a:r>
          </a:p>
          <a:p>
            <a:pPr marL="342900" indent="-342900" rtl="0">
              <a:buFont typeface="Arial" panose="020B0604020202020204" pitchFamily="34" charset="0"/>
              <a:buChar char="•"/>
            </a:pPr>
            <a:r>
              <a:rPr lang="es-MX" sz="1600" dirty="0">
                <a:latin typeface="Arial" panose="020B0604020202020204" pitchFamily="34" charset="0"/>
                <a:cs typeface="Arial" panose="020B0604020202020204" pitchFamily="34" charset="0"/>
              </a:rPr>
              <a:t>Marcar qué y cuántos productos vendió cada empleado.</a:t>
            </a:r>
          </a:p>
          <a:p>
            <a:pPr marL="342900" indent="-342900" rtl="0">
              <a:buFont typeface="Arial" panose="020B0604020202020204" pitchFamily="34" charset="0"/>
              <a:buChar char="•"/>
            </a:pPr>
            <a:r>
              <a:rPr lang="es-MX" sz="1600" dirty="0">
                <a:latin typeface="Arial" panose="020B0604020202020204" pitchFamily="34" charset="0"/>
                <a:cs typeface="Arial" panose="020B0604020202020204" pitchFamily="34" charset="0"/>
              </a:rPr>
              <a:t>Permitir visualizar ventas del día.</a:t>
            </a:r>
          </a:p>
          <a:p>
            <a:pPr marL="342900" indent="-342900" rtl="0">
              <a:buFont typeface="Arial" panose="020B0604020202020204" pitchFamily="34" charset="0"/>
              <a:buChar char="•"/>
            </a:pPr>
            <a:r>
              <a:rPr lang="es-MX" sz="1600" dirty="0">
                <a:latin typeface="Arial" panose="020B0604020202020204" pitchFamily="34" charset="0"/>
                <a:cs typeface="Arial" panose="020B0604020202020204" pitchFamily="34" charset="0"/>
              </a:rPr>
              <a:t>Permitir visualizar ventas de la semana.</a:t>
            </a:r>
          </a:p>
          <a:p>
            <a:pPr marL="342900" indent="-342900" rtl="0">
              <a:buFont typeface="Arial" panose="020B0604020202020204" pitchFamily="34" charset="0"/>
              <a:buChar char="•"/>
            </a:pPr>
            <a:r>
              <a:rPr lang="es-MX" sz="1600" dirty="0">
                <a:latin typeface="Arial" panose="020B0604020202020204" pitchFamily="34" charset="0"/>
                <a:cs typeface="Arial" panose="020B0604020202020204" pitchFamily="34" charset="0"/>
              </a:rPr>
              <a:t>Permitir visualizar ventas del mes.</a:t>
            </a:r>
          </a:p>
          <a:p>
            <a:pPr marL="342900" indent="-342900" rtl="0">
              <a:buFont typeface="Arial" panose="020B0604020202020204" pitchFamily="34" charset="0"/>
              <a:buChar char="•"/>
            </a:pPr>
            <a:r>
              <a:rPr lang="es-MX" sz="1600" dirty="0">
                <a:latin typeface="Arial" panose="020B0604020202020204" pitchFamily="34" charset="0"/>
                <a:cs typeface="Arial" panose="020B0604020202020204" pitchFamily="34" charset="0"/>
              </a:rPr>
              <a:t>Permitir visualizar ventas del año.</a:t>
            </a:r>
          </a:p>
          <a:p>
            <a:pPr marL="342900" indent="-342900" rtl="0">
              <a:buFont typeface="Arial" panose="020B0604020202020204" pitchFamily="34" charset="0"/>
              <a:buChar char="•"/>
            </a:pPr>
            <a:r>
              <a:rPr lang="es-MX" sz="1600" dirty="0">
                <a:latin typeface="Arial" panose="020B0604020202020204" pitchFamily="34" charset="0"/>
                <a:cs typeface="Arial" panose="020B0604020202020204" pitchFamily="34" charset="0"/>
              </a:rPr>
              <a:t>Permitir dar de alta un nuevo empleado.</a:t>
            </a:r>
          </a:p>
          <a:p>
            <a:pPr marL="342900" indent="-342900" rtl="0">
              <a:buFont typeface="Arial" panose="020B0604020202020204" pitchFamily="34" charset="0"/>
              <a:buChar char="•"/>
            </a:pPr>
            <a:r>
              <a:rPr lang="es-MX" sz="1600" dirty="0">
                <a:latin typeface="Arial" panose="020B0604020202020204" pitchFamily="34" charset="0"/>
                <a:cs typeface="Arial" panose="020B0604020202020204" pitchFamily="34" charset="0"/>
              </a:rPr>
              <a:t>Permitir modificar datos de empleados.</a:t>
            </a:r>
          </a:p>
          <a:p>
            <a:pPr marL="342900" indent="-342900" rtl="0">
              <a:buFont typeface="Arial" panose="020B0604020202020204" pitchFamily="34" charset="0"/>
              <a:buChar char="•"/>
            </a:pPr>
            <a:r>
              <a:rPr lang="es-MX" sz="1600" dirty="0">
                <a:latin typeface="Arial" panose="020B0604020202020204" pitchFamily="34" charset="0"/>
                <a:cs typeface="Arial" panose="020B0604020202020204" pitchFamily="34" charset="0"/>
              </a:rPr>
              <a:t>Permitir dar de baja a empleados.</a:t>
            </a:r>
          </a:p>
          <a:p>
            <a:pPr marL="342900" indent="-342900" rtl="0">
              <a:buFont typeface="Arial" panose="020B0604020202020204" pitchFamily="34" charset="0"/>
              <a:buChar char="•"/>
            </a:pPr>
            <a:r>
              <a:rPr lang="es-MX" sz="1600" dirty="0">
                <a:latin typeface="Arial" panose="020B0604020202020204" pitchFamily="34" charset="0"/>
                <a:cs typeface="Arial" panose="020B0604020202020204" pitchFamily="34" charset="0"/>
              </a:rPr>
              <a:t>Permitir dar de alta un nuevo administrador.</a:t>
            </a:r>
          </a:p>
          <a:p>
            <a:pPr marL="342900" indent="-342900" rtl="0">
              <a:buFont typeface="Arial" panose="020B0604020202020204" pitchFamily="34" charset="0"/>
              <a:buChar char="•"/>
            </a:pPr>
            <a:r>
              <a:rPr lang="es-MX" sz="1600" dirty="0">
                <a:latin typeface="Arial" panose="020B0604020202020204" pitchFamily="34" charset="0"/>
                <a:cs typeface="Arial" panose="020B0604020202020204" pitchFamily="34" charset="0"/>
              </a:rPr>
              <a:t>Permitir modificar datos de administradores.</a:t>
            </a:r>
          </a:p>
          <a:p>
            <a:pPr marL="342900" indent="-342900" rtl="0">
              <a:buFont typeface="Arial" panose="020B0604020202020204" pitchFamily="34" charset="0"/>
              <a:buChar char="•"/>
            </a:pPr>
            <a:r>
              <a:rPr lang="es-MX" sz="1600" dirty="0">
                <a:latin typeface="Arial" panose="020B0604020202020204" pitchFamily="34" charset="0"/>
                <a:cs typeface="Arial" panose="020B0604020202020204" pitchFamily="34" charset="0"/>
              </a:rPr>
              <a:t>Permitir dar de baja administradores.</a:t>
            </a:r>
          </a:p>
        </p:txBody>
      </p:sp>
      <p:sp>
        <p:nvSpPr>
          <p:cNvPr id="5" name="Marcador de número de diapositiva 4">
            <a:extLst>
              <a:ext uri="{FF2B5EF4-FFF2-40B4-BE49-F238E27FC236}">
                <a16:creationId xmlns:a16="http://schemas.microsoft.com/office/drawing/2014/main" id="{3837AEF3-D709-4769-8799-695772AE5ABA}"/>
              </a:ext>
            </a:extLst>
          </p:cNvPr>
          <p:cNvSpPr>
            <a:spLocks noGrp="1"/>
          </p:cNvSpPr>
          <p:nvPr>
            <p:ph type="sldNum" sz="quarter" idx="12"/>
          </p:nvPr>
        </p:nvSpPr>
        <p:spPr>
          <a:xfrm>
            <a:off x="11734800" y="6524820"/>
            <a:ext cx="457200" cy="184317"/>
          </a:xfrm>
        </p:spPr>
        <p:txBody>
          <a:bodyPr rtlCol="0"/>
          <a:lstStyle/>
          <a:p>
            <a:pPr algn="ctr" rtl="0"/>
            <a:fld id="{4950F5D8-22E1-4015-8661-E5B1FD28C2DE}" type="slidenum">
              <a:rPr lang="es-MX" sz="1100" smtClean="0"/>
              <a:pPr algn="ctr" rtl="0"/>
              <a:t>16</a:t>
            </a:fld>
            <a:endParaRPr lang="es-MX" sz="1100" dirty="0"/>
          </a:p>
        </p:txBody>
      </p:sp>
      <p:sp>
        <p:nvSpPr>
          <p:cNvPr id="3" name="Título 1">
            <a:extLst>
              <a:ext uri="{FF2B5EF4-FFF2-40B4-BE49-F238E27FC236}">
                <a16:creationId xmlns:a16="http://schemas.microsoft.com/office/drawing/2014/main" id="{F17450B3-C76F-4B04-14B4-8CF3F09D8CC4}"/>
              </a:ext>
            </a:extLst>
          </p:cNvPr>
          <p:cNvSpPr txBox="1">
            <a:spLocks/>
          </p:cNvSpPr>
          <p:nvPr/>
        </p:nvSpPr>
        <p:spPr>
          <a:xfrm>
            <a:off x="490629" y="1178385"/>
            <a:ext cx="6283151" cy="554400"/>
          </a:xfrm>
          <a:prstGeom prst="rect">
            <a:avLst/>
          </a:prstGeom>
        </p:spPr>
        <p:txBody>
          <a:bodyPr vert="horz" lIns="0" tIns="0" rIns="0" bIns="0" rtlCol="0" anchor="b" anchorCtr="0">
            <a:normAutofit fontScale="92500"/>
          </a:bodyPr>
          <a:lstStyle>
            <a:lvl1pPr algn="l" defTabSz="914400" rtl="0" eaLnBrk="1" latinLnBrk="0" hangingPunct="1">
              <a:lnSpc>
                <a:spcPct val="90000"/>
              </a:lnSpc>
              <a:spcBef>
                <a:spcPct val="0"/>
              </a:spcBef>
              <a:buNone/>
              <a:defRPr sz="3600" b="1" kern="1200">
                <a:solidFill>
                  <a:schemeClr val="bg1"/>
                </a:solidFill>
                <a:latin typeface="+mj-lt"/>
                <a:ea typeface="+mj-ea"/>
                <a:cs typeface="+mj-cs"/>
              </a:defRPr>
            </a:lvl1pPr>
          </a:lstStyle>
          <a:p>
            <a:r>
              <a:rPr lang="es-MX" dirty="0">
                <a:solidFill>
                  <a:srgbClr val="FE9100"/>
                </a:solidFill>
              </a:rPr>
              <a:t>Definición de Requerimientos.</a:t>
            </a:r>
          </a:p>
        </p:txBody>
      </p:sp>
      <p:pic>
        <p:nvPicPr>
          <p:cNvPr id="4" name="Imagen 3">
            <a:extLst>
              <a:ext uri="{FF2B5EF4-FFF2-40B4-BE49-F238E27FC236}">
                <a16:creationId xmlns:a16="http://schemas.microsoft.com/office/drawing/2014/main" id="{7E0C634E-4CBE-013C-C854-7D3B9C85D33A}"/>
              </a:ext>
            </a:extLst>
          </p:cNvPr>
          <p:cNvPicPr>
            <a:picLocks noChangeAspect="1"/>
          </p:cNvPicPr>
          <p:nvPr/>
        </p:nvPicPr>
        <p:blipFill>
          <a:blip r:embed="rId3"/>
          <a:stretch>
            <a:fillRect/>
          </a:stretch>
        </p:blipFill>
        <p:spPr>
          <a:xfrm>
            <a:off x="7386065" y="148863"/>
            <a:ext cx="4348735" cy="3261551"/>
          </a:xfrm>
          <a:prstGeom prst="rect">
            <a:avLst/>
          </a:prstGeom>
          <a:ln>
            <a:noFill/>
          </a:ln>
          <a:effectLst>
            <a:outerShdw blurRad="292100" dist="139700" dir="2700000" algn="tl" rotWithShape="0">
              <a:srgbClr val="333333">
                <a:alpha val="65000"/>
              </a:srgbClr>
            </a:outerShdw>
          </a:effectLst>
          <a:scene3d>
            <a:camera prst="orthographicFront"/>
            <a:lightRig rig="threePt" dir="t"/>
          </a:scene3d>
          <a:sp3d>
            <a:bevelT prst="angle"/>
          </a:sp3d>
        </p:spPr>
      </p:pic>
    </p:spTree>
    <p:extLst>
      <p:ext uri="{BB962C8B-B14F-4D97-AF65-F5344CB8AC3E}">
        <p14:creationId xmlns:p14="http://schemas.microsoft.com/office/powerpoint/2010/main" val="1883308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F1D65C-1076-4F43-B4FA-3B4804E8DF5B}"/>
              </a:ext>
            </a:extLst>
          </p:cNvPr>
          <p:cNvSpPr>
            <a:spLocks noGrp="1"/>
          </p:cNvSpPr>
          <p:nvPr>
            <p:ph type="title"/>
          </p:nvPr>
        </p:nvSpPr>
        <p:spPr>
          <a:xfrm>
            <a:off x="457200" y="520319"/>
            <a:ext cx="6283151" cy="554400"/>
          </a:xfrm>
        </p:spPr>
        <p:txBody>
          <a:bodyPr rtlCol="0">
            <a:normAutofit/>
          </a:bodyPr>
          <a:lstStyle/>
          <a:p>
            <a:pPr rtl="0"/>
            <a:r>
              <a:rPr lang="es-MX" dirty="0">
                <a:solidFill>
                  <a:srgbClr val="FE9100"/>
                </a:solidFill>
              </a:rPr>
              <a:t>6.-Análisis de requerimientos</a:t>
            </a:r>
          </a:p>
        </p:txBody>
      </p:sp>
      <p:sp>
        <p:nvSpPr>
          <p:cNvPr id="11" name="Marcador de texto 10">
            <a:extLst>
              <a:ext uri="{FF2B5EF4-FFF2-40B4-BE49-F238E27FC236}">
                <a16:creationId xmlns:a16="http://schemas.microsoft.com/office/drawing/2014/main" id="{3D56E019-758A-464A-B587-F52D68662C9A}"/>
              </a:ext>
            </a:extLst>
          </p:cNvPr>
          <p:cNvSpPr>
            <a:spLocks noGrp="1"/>
          </p:cNvSpPr>
          <p:nvPr>
            <p:ph type="body" idx="41"/>
          </p:nvPr>
        </p:nvSpPr>
        <p:spPr>
          <a:xfrm>
            <a:off x="490629" y="3564323"/>
            <a:ext cx="5188276" cy="358575"/>
          </a:xfrm>
        </p:spPr>
        <p:txBody>
          <a:bodyPr rtlCol="0">
            <a:normAutofit/>
          </a:bodyPr>
          <a:lstStyle/>
          <a:p>
            <a:pPr rtl="0"/>
            <a:r>
              <a:rPr lang="es-MX" sz="2000" dirty="0">
                <a:latin typeface="Arial" panose="020B0604020202020204" pitchFamily="34" charset="0"/>
                <a:cs typeface="Arial" panose="020B0604020202020204" pitchFamily="34" charset="0"/>
              </a:rPr>
              <a:t>Requerimientos No Funcionales.</a:t>
            </a:r>
          </a:p>
        </p:txBody>
      </p:sp>
      <p:sp>
        <p:nvSpPr>
          <p:cNvPr id="12" name="Marcador de texto 11">
            <a:extLst>
              <a:ext uri="{FF2B5EF4-FFF2-40B4-BE49-F238E27FC236}">
                <a16:creationId xmlns:a16="http://schemas.microsoft.com/office/drawing/2014/main" id="{FB3DB5CC-50BC-455B-B60A-C666C4564929}"/>
              </a:ext>
            </a:extLst>
          </p:cNvPr>
          <p:cNvSpPr>
            <a:spLocks noGrp="1"/>
          </p:cNvSpPr>
          <p:nvPr>
            <p:ph type="body" sz="quarter" idx="42"/>
          </p:nvPr>
        </p:nvSpPr>
        <p:spPr>
          <a:xfrm>
            <a:off x="490629" y="4026564"/>
            <a:ext cx="11061030" cy="2682573"/>
          </a:xfrm>
        </p:spPr>
        <p:txBody>
          <a:bodyPr numCol="3" rtlCol="0">
            <a:noAutofit/>
          </a:bodyPr>
          <a:lstStyle/>
          <a:p>
            <a:pPr marL="342900" indent="-342900" rtl="0">
              <a:buFont typeface="Arial" panose="020B0604020202020204" pitchFamily="34" charset="0"/>
              <a:buChar char="•"/>
            </a:pPr>
            <a:r>
              <a:rPr lang="es-MX" sz="2000" dirty="0">
                <a:latin typeface="Arial" panose="020B0604020202020204" pitchFamily="34" charset="0"/>
                <a:cs typeface="Arial" panose="020B0604020202020204" pitchFamily="34" charset="0"/>
              </a:rPr>
              <a:t>Las interfaces deben ser de fáciles de usar e intuitivas.</a:t>
            </a:r>
          </a:p>
          <a:p>
            <a:pPr marL="342900" indent="-342900" rtl="0">
              <a:buFont typeface="Arial" panose="020B0604020202020204" pitchFamily="34" charset="0"/>
              <a:buChar char="•"/>
            </a:pPr>
            <a:r>
              <a:rPr lang="es-MX" sz="2000" dirty="0">
                <a:latin typeface="Arial" panose="020B0604020202020204" pitchFamily="34" charset="0"/>
                <a:cs typeface="Arial" panose="020B0604020202020204" pitchFamily="34" charset="0"/>
              </a:rPr>
              <a:t>El logo debe ser visible en las interfaces de inicio de sesión.</a:t>
            </a:r>
          </a:p>
          <a:p>
            <a:pPr marL="342900" indent="-342900" rtl="0">
              <a:buFont typeface="Arial" panose="020B0604020202020204" pitchFamily="34" charset="0"/>
              <a:buChar char="•"/>
            </a:pPr>
            <a:r>
              <a:rPr lang="es-MX" sz="2000" dirty="0">
                <a:latin typeface="Arial" panose="020B0604020202020204" pitchFamily="34" charset="0"/>
                <a:cs typeface="Arial" panose="020B0604020202020204" pitchFamily="34" charset="0"/>
              </a:rPr>
              <a:t>Los datos deben ser almacenados en una base de datos.</a:t>
            </a:r>
          </a:p>
          <a:p>
            <a:pPr marL="342900" indent="-342900" rtl="0">
              <a:buFont typeface="Arial" panose="020B0604020202020204" pitchFamily="34" charset="0"/>
              <a:buChar char="•"/>
            </a:pPr>
            <a:r>
              <a:rPr lang="es-MX" sz="2000" dirty="0">
                <a:latin typeface="Arial" panose="020B0604020202020204" pitchFamily="34" charset="0"/>
                <a:cs typeface="Arial" panose="020B0604020202020204" pitchFamily="34" charset="0"/>
              </a:rPr>
              <a:t>Las contraseñas deben ser cifradas.</a:t>
            </a:r>
          </a:p>
          <a:p>
            <a:pPr marL="342900" indent="-342900" rtl="0">
              <a:buFont typeface="Arial" panose="020B0604020202020204" pitchFamily="34" charset="0"/>
              <a:buChar char="•"/>
            </a:pPr>
            <a:r>
              <a:rPr lang="es-MX" sz="2000" dirty="0">
                <a:latin typeface="Arial" panose="020B0604020202020204" pitchFamily="34" charset="0"/>
                <a:cs typeface="Arial" panose="020B0604020202020204" pitchFamily="34" charset="0"/>
              </a:rPr>
              <a:t>Las interfaces deben ser desarrolladas únicamente con los colores sugeridos por el cliente.</a:t>
            </a:r>
          </a:p>
          <a:p>
            <a:pPr marL="342900" indent="-342900" rtl="0">
              <a:buFont typeface="Arial" panose="020B0604020202020204" pitchFamily="34" charset="0"/>
              <a:buChar char="•"/>
            </a:pPr>
            <a:r>
              <a:rPr lang="es-MX" sz="2000" dirty="0">
                <a:latin typeface="Arial" panose="020B0604020202020204" pitchFamily="34" charset="0"/>
                <a:cs typeface="Arial" panose="020B0604020202020204" pitchFamily="34" charset="0"/>
              </a:rPr>
              <a:t>Seguridad, acceso como tal solo a usuarios autorizados.</a:t>
            </a:r>
          </a:p>
          <a:p>
            <a:pPr marL="342900" indent="-342900" rtl="0">
              <a:buFont typeface="Arial" panose="020B0604020202020204" pitchFamily="34" charset="0"/>
              <a:buChar char="•"/>
            </a:pPr>
            <a:r>
              <a:rPr lang="es-MX" sz="2000" dirty="0">
                <a:latin typeface="Arial" panose="020B0604020202020204" pitchFamily="34" charset="0"/>
                <a:cs typeface="Arial" panose="020B0604020202020204" pitchFamily="34" charset="0"/>
              </a:rPr>
              <a:t>Brinda comodidad al usuario.</a:t>
            </a:r>
          </a:p>
          <a:p>
            <a:pPr marL="342900" indent="-342900" rtl="0">
              <a:buFont typeface="Arial" panose="020B0604020202020204" pitchFamily="34" charset="0"/>
              <a:buChar char="•"/>
            </a:pPr>
            <a:r>
              <a:rPr lang="es-MX" sz="2000" dirty="0">
                <a:latin typeface="Arial" panose="020B0604020202020204" pitchFamily="34" charset="0"/>
                <a:cs typeface="Arial" panose="020B0604020202020204" pitchFamily="34" charset="0"/>
              </a:rPr>
              <a:t>No presenta problemas para su manejo e implementación.</a:t>
            </a:r>
          </a:p>
          <a:p>
            <a:pPr marL="342900" indent="-342900" rtl="0">
              <a:buFont typeface="Arial" panose="020B0604020202020204" pitchFamily="34" charset="0"/>
              <a:buChar char="•"/>
            </a:pPr>
            <a:r>
              <a:rPr lang="es-MX" sz="2000" dirty="0">
                <a:latin typeface="Arial" panose="020B0604020202020204" pitchFamily="34" charset="0"/>
                <a:cs typeface="Arial" panose="020B0604020202020204" pitchFamily="34" charset="0"/>
              </a:rPr>
              <a:t>Rápido acceso a la información.</a:t>
            </a:r>
          </a:p>
          <a:p>
            <a:pPr marL="342900" indent="-342900" rtl="0">
              <a:buFont typeface="Arial" panose="020B0604020202020204" pitchFamily="34" charset="0"/>
              <a:buChar char="•"/>
            </a:pPr>
            <a:r>
              <a:rPr lang="es-MX" sz="2000" dirty="0">
                <a:latin typeface="Arial" panose="020B0604020202020204" pitchFamily="34" charset="0"/>
                <a:cs typeface="Arial" panose="020B0604020202020204" pitchFamily="34" charset="0"/>
              </a:rPr>
              <a:t>Tener nivel de usuario administrador y empleado.</a:t>
            </a:r>
          </a:p>
        </p:txBody>
      </p:sp>
      <p:sp>
        <p:nvSpPr>
          <p:cNvPr id="5" name="Marcador de número de diapositiva 4">
            <a:extLst>
              <a:ext uri="{FF2B5EF4-FFF2-40B4-BE49-F238E27FC236}">
                <a16:creationId xmlns:a16="http://schemas.microsoft.com/office/drawing/2014/main" id="{3837AEF3-D709-4769-8799-695772AE5ABA}"/>
              </a:ext>
            </a:extLst>
          </p:cNvPr>
          <p:cNvSpPr>
            <a:spLocks noGrp="1"/>
          </p:cNvSpPr>
          <p:nvPr>
            <p:ph type="sldNum" sz="quarter" idx="12"/>
          </p:nvPr>
        </p:nvSpPr>
        <p:spPr>
          <a:xfrm>
            <a:off x="11734800" y="6524820"/>
            <a:ext cx="457200" cy="184317"/>
          </a:xfrm>
        </p:spPr>
        <p:txBody>
          <a:bodyPr rtlCol="0"/>
          <a:lstStyle/>
          <a:p>
            <a:pPr algn="ctr" rtl="0"/>
            <a:fld id="{4950F5D8-22E1-4015-8661-E5B1FD28C2DE}" type="slidenum">
              <a:rPr lang="es-MX" sz="1100" smtClean="0"/>
              <a:pPr algn="ctr" rtl="0"/>
              <a:t>17</a:t>
            </a:fld>
            <a:endParaRPr lang="es-MX" sz="1100" dirty="0"/>
          </a:p>
        </p:txBody>
      </p:sp>
      <p:sp>
        <p:nvSpPr>
          <p:cNvPr id="3" name="Título 1">
            <a:extLst>
              <a:ext uri="{FF2B5EF4-FFF2-40B4-BE49-F238E27FC236}">
                <a16:creationId xmlns:a16="http://schemas.microsoft.com/office/drawing/2014/main" id="{F17450B3-C76F-4B04-14B4-8CF3F09D8CC4}"/>
              </a:ext>
            </a:extLst>
          </p:cNvPr>
          <p:cNvSpPr txBox="1">
            <a:spLocks/>
          </p:cNvSpPr>
          <p:nvPr/>
        </p:nvSpPr>
        <p:spPr>
          <a:xfrm>
            <a:off x="490629" y="1178385"/>
            <a:ext cx="6283151" cy="554400"/>
          </a:xfrm>
          <a:prstGeom prst="rect">
            <a:avLst/>
          </a:prstGeom>
        </p:spPr>
        <p:txBody>
          <a:bodyPr vert="horz" lIns="0" tIns="0" rIns="0" bIns="0" rtlCol="0" anchor="b" anchorCtr="0">
            <a:normAutofit fontScale="92500"/>
          </a:bodyPr>
          <a:lstStyle>
            <a:lvl1pPr algn="l" defTabSz="914400" rtl="0" eaLnBrk="1" latinLnBrk="0" hangingPunct="1">
              <a:lnSpc>
                <a:spcPct val="90000"/>
              </a:lnSpc>
              <a:spcBef>
                <a:spcPct val="0"/>
              </a:spcBef>
              <a:buNone/>
              <a:defRPr sz="3600" b="1" kern="1200">
                <a:solidFill>
                  <a:schemeClr val="bg1"/>
                </a:solidFill>
                <a:latin typeface="+mj-lt"/>
                <a:ea typeface="+mj-ea"/>
                <a:cs typeface="+mj-cs"/>
              </a:defRPr>
            </a:lvl1pPr>
          </a:lstStyle>
          <a:p>
            <a:r>
              <a:rPr lang="es-MX" dirty="0">
                <a:solidFill>
                  <a:srgbClr val="FE9100"/>
                </a:solidFill>
              </a:rPr>
              <a:t>Definición de Requerimientos.</a:t>
            </a:r>
          </a:p>
        </p:txBody>
      </p:sp>
      <p:pic>
        <p:nvPicPr>
          <p:cNvPr id="4" name="Imagen 3">
            <a:extLst>
              <a:ext uri="{FF2B5EF4-FFF2-40B4-BE49-F238E27FC236}">
                <a16:creationId xmlns:a16="http://schemas.microsoft.com/office/drawing/2014/main" id="{7E0C634E-4CBE-013C-C854-7D3B9C85D33A}"/>
              </a:ext>
            </a:extLst>
          </p:cNvPr>
          <p:cNvPicPr>
            <a:picLocks noChangeAspect="1"/>
          </p:cNvPicPr>
          <p:nvPr/>
        </p:nvPicPr>
        <p:blipFill>
          <a:blip r:embed="rId3"/>
          <a:srcRect/>
          <a:stretch/>
        </p:blipFill>
        <p:spPr>
          <a:xfrm>
            <a:off x="7929657" y="148863"/>
            <a:ext cx="3261551" cy="3261551"/>
          </a:xfrm>
          <a:prstGeom prst="rect">
            <a:avLst/>
          </a:prstGeom>
          <a:ln>
            <a:noFill/>
          </a:ln>
          <a:effectLst>
            <a:outerShdw blurRad="292100" dist="139700" dir="2700000" algn="tl" rotWithShape="0">
              <a:srgbClr val="333333">
                <a:alpha val="65000"/>
              </a:srgbClr>
            </a:outerShdw>
          </a:effectLst>
          <a:scene3d>
            <a:camera prst="orthographicFront"/>
            <a:lightRig rig="threePt" dir="t"/>
          </a:scene3d>
          <a:sp3d>
            <a:bevelT prst="angle"/>
          </a:sp3d>
        </p:spPr>
      </p:pic>
    </p:spTree>
    <p:extLst>
      <p:ext uri="{BB962C8B-B14F-4D97-AF65-F5344CB8AC3E}">
        <p14:creationId xmlns:p14="http://schemas.microsoft.com/office/powerpoint/2010/main" val="11474971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FD1BD0-74CC-4C57-83FF-66D9D1584C1D}"/>
              </a:ext>
            </a:extLst>
          </p:cNvPr>
          <p:cNvSpPr>
            <a:spLocks noGrp="1"/>
          </p:cNvSpPr>
          <p:nvPr>
            <p:ph type="title"/>
          </p:nvPr>
        </p:nvSpPr>
        <p:spPr>
          <a:xfrm>
            <a:off x="3313697" y="2982128"/>
            <a:ext cx="5564605" cy="893743"/>
          </a:xfrm>
        </p:spPr>
        <p:txBody>
          <a:bodyPr rtlCol="0">
            <a:normAutofit fontScale="90000"/>
          </a:bodyPr>
          <a:lstStyle/>
          <a:p>
            <a:pPr rtl="0"/>
            <a:r>
              <a:rPr lang="es-MX" sz="4400" dirty="0"/>
              <a:t>Pruebas del Programa</a:t>
            </a:r>
          </a:p>
        </p:txBody>
      </p:sp>
      <p:sp>
        <p:nvSpPr>
          <p:cNvPr id="5" name="Marcador de número de diapositiva 4">
            <a:extLst>
              <a:ext uri="{FF2B5EF4-FFF2-40B4-BE49-F238E27FC236}">
                <a16:creationId xmlns:a16="http://schemas.microsoft.com/office/drawing/2014/main" id="{7D387B3B-9EFB-4C33-8804-98CD961AA356}"/>
              </a:ext>
            </a:extLst>
          </p:cNvPr>
          <p:cNvSpPr>
            <a:spLocks noGrp="1"/>
          </p:cNvSpPr>
          <p:nvPr>
            <p:ph type="sldNum" sz="quarter" idx="12"/>
          </p:nvPr>
        </p:nvSpPr>
        <p:spPr/>
        <p:txBody>
          <a:bodyPr rtlCol="0"/>
          <a:lstStyle/>
          <a:p>
            <a:pPr rtl="0"/>
            <a:fld id="{4950F5D8-22E1-4015-8661-E5B1FD28C2DE}" type="slidenum">
              <a:rPr lang="es-MX" smtClean="0"/>
              <a:pPr rtl="0"/>
              <a:t>18</a:t>
            </a:fld>
            <a:endParaRPr lang="es-MX" dirty="0"/>
          </a:p>
        </p:txBody>
      </p:sp>
      <p:sp>
        <p:nvSpPr>
          <p:cNvPr id="3" name="Marcador de fecha 2">
            <a:extLst>
              <a:ext uri="{FF2B5EF4-FFF2-40B4-BE49-F238E27FC236}">
                <a16:creationId xmlns:a16="http://schemas.microsoft.com/office/drawing/2014/main" id="{8CA2FB46-A9C1-4C9C-B6AD-FD1F4FE2A63B}"/>
              </a:ext>
            </a:extLst>
          </p:cNvPr>
          <p:cNvSpPr>
            <a:spLocks noGrp="1"/>
          </p:cNvSpPr>
          <p:nvPr>
            <p:ph type="dt" sz="half" idx="10"/>
          </p:nvPr>
        </p:nvSpPr>
        <p:spPr/>
        <p:txBody>
          <a:bodyPr rtlCol="0"/>
          <a:lstStyle/>
          <a:p>
            <a:pPr rtl="0"/>
            <a:fld id="{77F7F9F2-75A6-43C7-8BB6-BE2A740C863B}" type="datetime1">
              <a:rPr lang="es-MX" smtClean="0"/>
              <a:t>16/03/2023</a:t>
            </a:fld>
            <a:endParaRPr lang="es-MX" dirty="0"/>
          </a:p>
        </p:txBody>
      </p:sp>
      <p:sp>
        <p:nvSpPr>
          <p:cNvPr id="4" name="Marcador de pie de página 3">
            <a:extLst>
              <a:ext uri="{FF2B5EF4-FFF2-40B4-BE49-F238E27FC236}">
                <a16:creationId xmlns:a16="http://schemas.microsoft.com/office/drawing/2014/main" id="{04079324-F916-44FA-9903-1280D0A6D781}"/>
              </a:ext>
            </a:extLst>
          </p:cNvPr>
          <p:cNvSpPr>
            <a:spLocks noGrp="1"/>
          </p:cNvSpPr>
          <p:nvPr>
            <p:ph type="ftr" sz="quarter" idx="11"/>
          </p:nvPr>
        </p:nvSpPr>
        <p:spPr/>
        <p:txBody>
          <a:bodyPr rtlCol="0"/>
          <a:lstStyle/>
          <a:p>
            <a:pPr rtl="0"/>
            <a:r>
              <a:rPr lang="es-MX" dirty="0"/>
              <a:t>AGREGAR UN PIE DE PÁGINA</a:t>
            </a:r>
          </a:p>
        </p:txBody>
      </p:sp>
    </p:spTree>
    <p:extLst>
      <p:ext uri="{BB962C8B-B14F-4D97-AF65-F5344CB8AC3E}">
        <p14:creationId xmlns:p14="http://schemas.microsoft.com/office/powerpoint/2010/main" val="678545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BFDC8BC1-74F3-4B45-BB02-4EEAC257899C}"/>
              </a:ext>
            </a:extLst>
          </p:cNvPr>
          <p:cNvSpPr>
            <a:spLocks noGrp="1"/>
          </p:cNvSpPr>
          <p:nvPr>
            <p:ph type="title"/>
          </p:nvPr>
        </p:nvSpPr>
        <p:spPr>
          <a:xfrm>
            <a:off x="693821" y="716377"/>
            <a:ext cx="10515600" cy="636340"/>
          </a:xfrm>
        </p:spPr>
        <p:txBody>
          <a:bodyPr rtlCol="0"/>
          <a:lstStyle/>
          <a:p>
            <a:pPr rtl="0"/>
            <a:r>
              <a:rPr lang="es-MX" dirty="0"/>
              <a:t>Link del repositorio en GitHub</a:t>
            </a:r>
          </a:p>
        </p:txBody>
      </p:sp>
      <p:sp>
        <p:nvSpPr>
          <p:cNvPr id="6" name="Marcador de número de diapositiva 5">
            <a:extLst>
              <a:ext uri="{FF2B5EF4-FFF2-40B4-BE49-F238E27FC236}">
                <a16:creationId xmlns:a16="http://schemas.microsoft.com/office/drawing/2014/main" id="{39412689-84A4-4618-8A56-056B7B0E5C81}"/>
              </a:ext>
            </a:extLst>
          </p:cNvPr>
          <p:cNvSpPr>
            <a:spLocks noGrp="1"/>
          </p:cNvSpPr>
          <p:nvPr>
            <p:ph type="sldNum" sz="quarter" idx="12"/>
          </p:nvPr>
        </p:nvSpPr>
        <p:spPr/>
        <p:txBody>
          <a:bodyPr rtlCol="0"/>
          <a:lstStyle/>
          <a:p>
            <a:pPr rtl="0"/>
            <a:fld id="{4950F5D8-22E1-4015-8661-E5B1FD28C2DE}" type="slidenum">
              <a:rPr lang="es-MX" smtClean="0"/>
              <a:pPr rtl="0"/>
              <a:t>19</a:t>
            </a:fld>
            <a:endParaRPr lang="es-MX" dirty="0"/>
          </a:p>
        </p:txBody>
      </p:sp>
      <p:sp>
        <p:nvSpPr>
          <p:cNvPr id="4" name="Marcador de fecha 3">
            <a:extLst>
              <a:ext uri="{FF2B5EF4-FFF2-40B4-BE49-F238E27FC236}">
                <a16:creationId xmlns:a16="http://schemas.microsoft.com/office/drawing/2014/main" id="{85FF268F-D46F-4F74-ABB9-AB9E41B463C9}"/>
              </a:ext>
            </a:extLst>
          </p:cNvPr>
          <p:cNvSpPr>
            <a:spLocks noGrp="1"/>
          </p:cNvSpPr>
          <p:nvPr>
            <p:ph type="dt" sz="half" idx="10"/>
          </p:nvPr>
        </p:nvSpPr>
        <p:spPr/>
        <p:txBody>
          <a:bodyPr rtlCol="0"/>
          <a:lstStyle/>
          <a:p>
            <a:pPr rtl="0"/>
            <a:fld id="{97AD81AD-12CE-4B19-8108-AFA4AD7FC8E6}" type="datetime1">
              <a:rPr lang="es-MX" smtClean="0"/>
              <a:t>16/03/2023</a:t>
            </a:fld>
            <a:endParaRPr lang="es-MX" dirty="0"/>
          </a:p>
        </p:txBody>
      </p:sp>
      <p:sp>
        <p:nvSpPr>
          <p:cNvPr id="5" name="Marcador de pie de página 4">
            <a:extLst>
              <a:ext uri="{FF2B5EF4-FFF2-40B4-BE49-F238E27FC236}">
                <a16:creationId xmlns:a16="http://schemas.microsoft.com/office/drawing/2014/main" id="{7AA1E1E8-1FE5-4D48-96F2-522654E59770}"/>
              </a:ext>
            </a:extLst>
          </p:cNvPr>
          <p:cNvSpPr>
            <a:spLocks noGrp="1"/>
          </p:cNvSpPr>
          <p:nvPr>
            <p:ph type="ftr" sz="quarter" idx="11"/>
          </p:nvPr>
        </p:nvSpPr>
        <p:spPr>
          <a:xfrm>
            <a:off x="308810" y="3102907"/>
            <a:ext cx="10515599" cy="1145376"/>
          </a:xfrm>
        </p:spPr>
        <p:txBody>
          <a:bodyPr rtlCol="0"/>
          <a:lstStyle/>
          <a:p>
            <a:pPr rtl="0"/>
            <a:r>
              <a:rPr lang="es-MX" sz="24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https://github.com/LuisMtz-uaemex/Celeste-Market</a:t>
            </a:r>
          </a:p>
        </p:txBody>
      </p:sp>
    </p:spTree>
    <p:extLst>
      <p:ext uri="{BB962C8B-B14F-4D97-AF65-F5344CB8AC3E}">
        <p14:creationId xmlns:p14="http://schemas.microsoft.com/office/powerpoint/2010/main" val="1581363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9B54C2-626D-4E56-A5A3-494CC09D763E}"/>
              </a:ext>
            </a:extLst>
          </p:cNvPr>
          <p:cNvSpPr>
            <a:spLocks noGrp="1"/>
          </p:cNvSpPr>
          <p:nvPr>
            <p:ph type="title"/>
          </p:nvPr>
        </p:nvSpPr>
        <p:spPr>
          <a:xfrm>
            <a:off x="7580313" y="0"/>
            <a:ext cx="4116387" cy="699248"/>
          </a:xfrm>
        </p:spPr>
        <p:txBody>
          <a:bodyPr rtlCol="0"/>
          <a:lstStyle/>
          <a:p>
            <a:pPr algn="ctr" rtl="0"/>
            <a:r>
              <a:rPr lang="es-MX" sz="4000" dirty="0"/>
              <a:t>Contenido</a:t>
            </a:r>
          </a:p>
        </p:txBody>
      </p:sp>
      <p:sp>
        <p:nvSpPr>
          <p:cNvPr id="8" name="Subtítulo 7">
            <a:extLst>
              <a:ext uri="{FF2B5EF4-FFF2-40B4-BE49-F238E27FC236}">
                <a16:creationId xmlns:a16="http://schemas.microsoft.com/office/drawing/2014/main" id="{8D526890-889D-8EA8-514E-F263DD6F974B}"/>
              </a:ext>
            </a:extLst>
          </p:cNvPr>
          <p:cNvSpPr>
            <a:spLocks noGrp="1"/>
          </p:cNvSpPr>
          <p:nvPr>
            <p:ph type="subTitle" idx="1"/>
          </p:nvPr>
        </p:nvSpPr>
        <p:spPr>
          <a:xfrm>
            <a:off x="6778626" y="895351"/>
            <a:ext cx="5413374" cy="5619749"/>
          </a:xfrm>
        </p:spPr>
        <p:txBody>
          <a:bodyPr numCol="3">
            <a:noAutofit/>
          </a:bodyPr>
          <a:lstStyle/>
          <a:p>
            <a:pPr marL="342900" indent="-342900" algn="l">
              <a:lnSpc>
                <a:spcPct val="100000"/>
              </a:lnSpc>
              <a:buFont typeface="+mj-lt"/>
              <a:buAutoNum type="arabicPeriod"/>
            </a:pPr>
            <a:r>
              <a:rPr lang="es-MX" sz="1400" dirty="0">
                <a:latin typeface="Arial" panose="020B0604020202020204" pitchFamily="34" charset="0"/>
                <a:cs typeface="Arial" panose="020B0604020202020204" pitchFamily="34" charset="0"/>
              </a:rPr>
              <a:t>Resumen Ejecutivo.</a:t>
            </a:r>
            <a:br>
              <a:rPr lang="es-MX" sz="1400" dirty="0">
                <a:latin typeface="Arial" panose="020B0604020202020204" pitchFamily="34" charset="0"/>
                <a:cs typeface="Arial" panose="020B0604020202020204" pitchFamily="34" charset="0"/>
              </a:rPr>
            </a:br>
            <a:r>
              <a:rPr lang="es-MX" sz="1400" dirty="0">
                <a:latin typeface="Arial" panose="020B0604020202020204" pitchFamily="34" charset="0"/>
                <a:cs typeface="Arial" panose="020B0604020202020204" pitchFamily="34" charset="0"/>
              </a:rPr>
              <a:t>- Origen del Requerimiento</a:t>
            </a:r>
            <a:br>
              <a:rPr lang="es-MX" sz="1400" dirty="0">
                <a:latin typeface="Arial" panose="020B0604020202020204" pitchFamily="34" charset="0"/>
                <a:cs typeface="Arial" panose="020B0604020202020204" pitchFamily="34" charset="0"/>
              </a:rPr>
            </a:br>
            <a:r>
              <a:rPr lang="es-MX" sz="1400" dirty="0">
                <a:latin typeface="Arial" panose="020B0604020202020204" pitchFamily="34" charset="0"/>
                <a:cs typeface="Arial" panose="020B0604020202020204" pitchFamily="34" charset="0"/>
              </a:rPr>
              <a:t>- Objetivo</a:t>
            </a:r>
            <a:br>
              <a:rPr lang="es-MX" sz="1400" dirty="0">
                <a:latin typeface="Arial" panose="020B0604020202020204" pitchFamily="34" charset="0"/>
                <a:cs typeface="Arial" panose="020B0604020202020204" pitchFamily="34" charset="0"/>
              </a:rPr>
            </a:br>
            <a:r>
              <a:rPr lang="es-MX" sz="1400" dirty="0">
                <a:latin typeface="Arial" panose="020B0604020202020204" pitchFamily="34" charset="0"/>
                <a:cs typeface="Arial" panose="020B0604020202020204" pitchFamily="34" charset="0"/>
              </a:rPr>
              <a:t>- Valor para el negocio</a:t>
            </a:r>
          </a:p>
          <a:p>
            <a:pPr marL="342900" indent="-342900" algn="l">
              <a:lnSpc>
                <a:spcPct val="100000"/>
              </a:lnSpc>
              <a:buFont typeface="+mj-lt"/>
              <a:buAutoNum type="arabicPeriod"/>
            </a:pPr>
            <a:r>
              <a:rPr lang="es-MX" sz="1400" dirty="0">
                <a:latin typeface="Arial" panose="020B0604020202020204" pitchFamily="34" charset="0"/>
                <a:cs typeface="Arial" panose="020B0604020202020204" pitchFamily="34" charset="0"/>
              </a:rPr>
              <a:t>Antecedentes</a:t>
            </a:r>
          </a:p>
          <a:p>
            <a:pPr marL="342900" indent="-342900" algn="l">
              <a:lnSpc>
                <a:spcPct val="100000"/>
              </a:lnSpc>
              <a:buFont typeface="+mj-lt"/>
              <a:buAutoNum type="arabicPeriod"/>
            </a:pPr>
            <a:r>
              <a:rPr lang="es-MX" sz="1400" dirty="0">
                <a:latin typeface="Arial" panose="020B0604020202020204" pitchFamily="34" charset="0"/>
                <a:cs typeface="Arial" panose="020B0604020202020204" pitchFamily="34" charset="0"/>
              </a:rPr>
              <a:t>Objetivos</a:t>
            </a:r>
            <a:br>
              <a:rPr lang="es-MX" sz="1400" dirty="0">
                <a:latin typeface="Arial" panose="020B0604020202020204" pitchFamily="34" charset="0"/>
                <a:cs typeface="Arial" panose="020B0604020202020204" pitchFamily="34" charset="0"/>
              </a:rPr>
            </a:br>
            <a:r>
              <a:rPr lang="es-MX" sz="1400" dirty="0">
                <a:latin typeface="Arial" panose="020B0604020202020204" pitchFamily="34" charset="0"/>
                <a:cs typeface="Arial" panose="020B0604020202020204" pitchFamily="34" charset="0"/>
              </a:rPr>
              <a:t>- Objetivos Generales</a:t>
            </a:r>
            <a:br>
              <a:rPr lang="es-MX" sz="1400" dirty="0">
                <a:latin typeface="Arial" panose="020B0604020202020204" pitchFamily="34" charset="0"/>
                <a:cs typeface="Arial" panose="020B0604020202020204" pitchFamily="34" charset="0"/>
              </a:rPr>
            </a:br>
            <a:r>
              <a:rPr lang="es-MX" sz="1400" dirty="0">
                <a:latin typeface="Arial" panose="020B0604020202020204" pitchFamily="34" charset="0"/>
                <a:cs typeface="Arial" panose="020B0604020202020204" pitchFamily="34" charset="0"/>
              </a:rPr>
              <a:t>- Objetivos Específicos:</a:t>
            </a:r>
          </a:p>
          <a:p>
            <a:pPr marL="342900" indent="-342900" algn="l">
              <a:lnSpc>
                <a:spcPct val="100000"/>
              </a:lnSpc>
              <a:buFont typeface="+mj-lt"/>
              <a:buAutoNum type="arabicPeriod"/>
            </a:pPr>
            <a:r>
              <a:rPr lang="es-MX" sz="1400" dirty="0">
                <a:latin typeface="Arial" panose="020B0604020202020204" pitchFamily="34" charset="0"/>
                <a:cs typeface="Arial" panose="020B0604020202020204" pitchFamily="34" charset="0"/>
              </a:rPr>
              <a:t>Valor al Negocio</a:t>
            </a:r>
            <a:br>
              <a:rPr lang="es-MX" sz="1400" dirty="0">
                <a:latin typeface="Arial" panose="020B0604020202020204" pitchFamily="34" charset="0"/>
                <a:cs typeface="Arial" panose="020B0604020202020204" pitchFamily="34" charset="0"/>
              </a:rPr>
            </a:br>
            <a:r>
              <a:rPr lang="es-MX" sz="1400" dirty="0">
                <a:latin typeface="Arial" panose="020B0604020202020204" pitchFamily="34" charset="0"/>
                <a:cs typeface="Arial" panose="020B0604020202020204" pitchFamily="34" charset="0"/>
              </a:rPr>
              <a:t>4.1. Beneficios para el negocio</a:t>
            </a:r>
            <a:br>
              <a:rPr lang="es-MX" sz="1400" dirty="0">
                <a:latin typeface="Arial" panose="020B0604020202020204" pitchFamily="34" charset="0"/>
                <a:cs typeface="Arial" panose="020B0604020202020204" pitchFamily="34" charset="0"/>
              </a:rPr>
            </a:br>
            <a:r>
              <a:rPr lang="es-MX" sz="1400" dirty="0">
                <a:latin typeface="Arial" panose="020B0604020202020204" pitchFamily="34" charset="0"/>
                <a:cs typeface="Arial" panose="020B0604020202020204" pitchFamily="34" charset="0"/>
              </a:rPr>
              <a:t>4.2. Valores Arreglados</a:t>
            </a:r>
          </a:p>
          <a:p>
            <a:pPr marL="342900" indent="-342900" algn="l">
              <a:lnSpc>
                <a:spcPct val="100000"/>
              </a:lnSpc>
              <a:buFont typeface="+mj-lt"/>
              <a:buAutoNum type="arabicPeriod"/>
            </a:pPr>
            <a:r>
              <a:rPr lang="es-MX" sz="1400" dirty="0">
                <a:latin typeface="Arial" panose="020B0604020202020204" pitchFamily="34" charset="0"/>
                <a:cs typeface="Arial" panose="020B0604020202020204" pitchFamily="34" charset="0"/>
              </a:rPr>
              <a:t>Alcances y Limitaciones</a:t>
            </a:r>
          </a:p>
          <a:p>
            <a:pPr marL="342900" indent="-342900" algn="l">
              <a:lnSpc>
                <a:spcPct val="100000"/>
              </a:lnSpc>
              <a:buFont typeface="+mj-lt"/>
              <a:buAutoNum type="arabicPeriod"/>
            </a:pPr>
            <a:r>
              <a:rPr lang="es-MX" sz="1400" dirty="0">
                <a:latin typeface="Arial" panose="020B0604020202020204" pitchFamily="34" charset="0"/>
                <a:cs typeface="Arial" panose="020B0604020202020204" pitchFamily="34" charset="0"/>
              </a:rPr>
              <a:t>Análisis de requerimientos</a:t>
            </a:r>
            <a:br>
              <a:rPr lang="es-MX" sz="1400" dirty="0">
                <a:latin typeface="Arial" panose="020B0604020202020204" pitchFamily="34" charset="0"/>
                <a:cs typeface="Arial" panose="020B0604020202020204" pitchFamily="34" charset="0"/>
              </a:rPr>
            </a:br>
            <a:r>
              <a:rPr lang="es-MX" sz="1400" dirty="0">
                <a:latin typeface="Arial" panose="020B0604020202020204" pitchFamily="34" charset="0"/>
                <a:cs typeface="Arial" panose="020B0604020202020204" pitchFamily="34" charset="0"/>
              </a:rPr>
              <a:t>- Hipótesis</a:t>
            </a:r>
            <a:br>
              <a:rPr lang="es-MX" sz="1400" dirty="0">
                <a:latin typeface="Arial" panose="020B0604020202020204" pitchFamily="34" charset="0"/>
                <a:cs typeface="Arial" panose="020B0604020202020204" pitchFamily="34" charset="0"/>
              </a:rPr>
            </a:br>
            <a:r>
              <a:rPr lang="es-MX" sz="1400" dirty="0">
                <a:latin typeface="Arial" panose="020B0604020202020204" pitchFamily="34" charset="0"/>
                <a:cs typeface="Arial" panose="020B0604020202020204" pitchFamily="34" charset="0"/>
              </a:rPr>
              <a:t>- Delimitación de problema</a:t>
            </a:r>
            <a:br>
              <a:rPr lang="es-MX" sz="1400" dirty="0">
                <a:latin typeface="Arial" panose="020B0604020202020204" pitchFamily="34" charset="0"/>
                <a:cs typeface="Arial" panose="020B0604020202020204" pitchFamily="34" charset="0"/>
              </a:rPr>
            </a:br>
            <a:r>
              <a:rPr lang="es-MX" sz="1400" dirty="0">
                <a:latin typeface="Arial" panose="020B0604020202020204" pitchFamily="34" charset="0"/>
                <a:cs typeface="Arial" panose="020B0604020202020204" pitchFamily="34" charset="0"/>
              </a:rPr>
              <a:t>- Definición de requerimientos</a:t>
            </a:r>
            <a:br>
              <a:rPr lang="es-MX" sz="1400" dirty="0">
                <a:latin typeface="Arial" panose="020B0604020202020204" pitchFamily="34" charset="0"/>
                <a:cs typeface="Arial" panose="020B0604020202020204" pitchFamily="34" charset="0"/>
              </a:rPr>
            </a:br>
            <a:r>
              <a:rPr lang="es-MX" sz="1400" dirty="0">
                <a:latin typeface="Arial" panose="020B0604020202020204" pitchFamily="34" charset="0"/>
                <a:cs typeface="Arial" panose="020B0604020202020204" pitchFamily="34" charset="0"/>
              </a:rPr>
              <a:t>- Requerimientos funcionales</a:t>
            </a:r>
            <a:br>
              <a:rPr lang="es-MX" sz="1400" dirty="0">
                <a:latin typeface="Arial" panose="020B0604020202020204" pitchFamily="34" charset="0"/>
                <a:cs typeface="Arial" panose="020B0604020202020204" pitchFamily="34" charset="0"/>
              </a:rPr>
            </a:br>
            <a:r>
              <a:rPr lang="es-MX" sz="1400" dirty="0">
                <a:latin typeface="Arial" panose="020B0604020202020204" pitchFamily="34" charset="0"/>
                <a:cs typeface="Arial" panose="020B0604020202020204" pitchFamily="34" charset="0"/>
              </a:rPr>
              <a:t>- Requerimientos no funcionales</a:t>
            </a:r>
          </a:p>
          <a:p>
            <a:pPr marL="342900" indent="-342900" algn="l">
              <a:lnSpc>
                <a:spcPct val="100000"/>
              </a:lnSpc>
              <a:buFont typeface="+mj-lt"/>
              <a:buAutoNum type="arabicPeriod"/>
            </a:pPr>
            <a:r>
              <a:rPr lang="es-MX" sz="1400" dirty="0">
                <a:latin typeface="Arial" panose="020B0604020202020204" pitchFamily="34" charset="0"/>
                <a:cs typeface="Arial" panose="020B0604020202020204" pitchFamily="34" charset="0"/>
              </a:rPr>
              <a:t>Análisis y especificación del sistema</a:t>
            </a:r>
            <a:br>
              <a:rPr lang="es-MX" sz="1400" dirty="0">
                <a:latin typeface="Arial" panose="020B0604020202020204" pitchFamily="34" charset="0"/>
                <a:cs typeface="Arial" panose="020B0604020202020204" pitchFamily="34" charset="0"/>
              </a:rPr>
            </a:br>
            <a:r>
              <a:rPr lang="es-MX" sz="1400" dirty="0">
                <a:latin typeface="Arial" panose="020B0604020202020204" pitchFamily="34" charset="0"/>
                <a:cs typeface="Arial" panose="020B0604020202020204" pitchFamily="34" charset="0"/>
              </a:rPr>
              <a:t>- Diagrama de casos de uso</a:t>
            </a:r>
            <a:br>
              <a:rPr lang="es-MX" sz="1400" dirty="0">
                <a:latin typeface="Arial" panose="020B0604020202020204" pitchFamily="34" charset="0"/>
                <a:cs typeface="Arial" panose="020B0604020202020204" pitchFamily="34" charset="0"/>
              </a:rPr>
            </a:br>
            <a:r>
              <a:rPr lang="es-MX" sz="1400" dirty="0">
                <a:latin typeface="Arial" panose="020B0604020202020204" pitchFamily="34" charset="0"/>
                <a:cs typeface="Arial" panose="020B0604020202020204" pitchFamily="34" charset="0"/>
              </a:rPr>
              <a:t>- Diagrama de secuencia</a:t>
            </a:r>
            <a:br>
              <a:rPr lang="es-MX" sz="1400" dirty="0">
                <a:latin typeface="Arial" panose="020B0604020202020204" pitchFamily="34" charset="0"/>
                <a:cs typeface="Arial" panose="020B0604020202020204" pitchFamily="34" charset="0"/>
              </a:rPr>
            </a:br>
            <a:r>
              <a:rPr lang="es-MX" sz="1400" dirty="0">
                <a:latin typeface="Arial" panose="020B0604020202020204" pitchFamily="34" charset="0"/>
                <a:cs typeface="Arial" panose="020B0604020202020204" pitchFamily="34" charset="0"/>
              </a:rPr>
              <a:t>- Diagrama de bloques</a:t>
            </a:r>
            <a:br>
              <a:rPr lang="es-MX" sz="1400" dirty="0">
                <a:latin typeface="Arial" panose="020B0604020202020204" pitchFamily="34" charset="0"/>
                <a:cs typeface="Arial" panose="020B0604020202020204" pitchFamily="34" charset="0"/>
              </a:rPr>
            </a:br>
            <a:r>
              <a:rPr lang="es-MX" sz="1400" dirty="0">
                <a:latin typeface="Arial" panose="020B0604020202020204" pitchFamily="34" charset="0"/>
                <a:cs typeface="Arial" panose="020B0604020202020204" pitchFamily="34" charset="0"/>
              </a:rPr>
              <a:t>- Diagrama E-R</a:t>
            </a:r>
          </a:p>
          <a:p>
            <a:pPr marL="342900" indent="-342900" algn="l">
              <a:lnSpc>
                <a:spcPct val="100000"/>
              </a:lnSpc>
              <a:buFont typeface="+mj-lt"/>
              <a:buAutoNum type="arabicPeriod"/>
            </a:pPr>
            <a:r>
              <a:rPr lang="es-MX" sz="1400" dirty="0">
                <a:latin typeface="Arial" panose="020B0604020202020204" pitchFamily="34" charset="0"/>
                <a:cs typeface="Arial" panose="020B0604020202020204" pitchFamily="34" charset="0"/>
              </a:rPr>
              <a:t>Arquitectura de la base de datos</a:t>
            </a:r>
            <a:br>
              <a:rPr lang="es-MX" sz="1400" dirty="0">
                <a:latin typeface="Arial" panose="020B0604020202020204" pitchFamily="34" charset="0"/>
                <a:cs typeface="Arial" panose="020B0604020202020204" pitchFamily="34" charset="0"/>
              </a:rPr>
            </a:br>
            <a:r>
              <a:rPr lang="es-MX" sz="1400" dirty="0">
                <a:latin typeface="Arial" panose="020B0604020202020204" pitchFamily="34" charset="0"/>
                <a:cs typeface="Arial" panose="020B0604020202020204" pitchFamily="34" charset="0"/>
              </a:rPr>
              <a:t>- Diseño de la base de datos</a:t>
            </a:r>
            <a:br>
              <a:rPr lang="es-MX" sz="1400" dirty="0">
                <a:latin typeface="Arial" panose="020B0604020202020204" pitchFamily="34" charset="0"/>
                <a:cs typeface="Arial" panose="020B0604020202020204" pitchFamily="34" charset="0"/>
              </a:rPr>
            </a:br>
            <a:r>
              <a:rPr lang="es-MX" sz="1400" dirty="0">
                <a:latin typeface="Arial" panose="020B0604020202020204" pitchFamily="34" charset="0"/>
                <a:cs typeface="Arial" panose="020B0604020202020204" pitchFamily="34" charset="0"/>
              </a:rPr>
              <a:t>- Diccionario de datos</a:t>
            </a:r>
          </a:p>
          <a:p>
            <a:pPr marL="342900" indent="-342900" algn="l">
              <a:lnSpc>
                <a:spcPct val="100000"/>
              </a:lnSpc>
              <a:buFont typeface="+mj-lt"/>
              <a:buAutoNum type="arabicPeriod"/>
            </a:pPr>
            <a:r>
              <a:rPr lang="es-MX" sz="1400" dirty="0">
                <a:latin typeface="Arial" panose="020B0604020202020204" pitchFamily="34" charset="0"/>
                <a:cs typeface="Arial" panose="020B0604020202020204" pitchFamily="34" charset="0"/>
              </a:rPr>
              <a:t>Plan de Implementación</a:t>
            </a:r>
            <a:br>
              <a:rPr lang="es-MX" sz="1400" dirty="0">
                <a:latin typeface="Arial" panose="020B0604020202020204" pitchFamily="34" charset="0"/>
                <a:cs typeface="Arial" panose="020B0604020202020204" pitchFamily="34" charset="0"/>
              </a:rPr>
            </a:br>
            <a:r>
              <a:rPr lang="es-MX" sz="1400" dirty="0">
                <a:latin typeface="Arial" panose="020B0604020202020204" pitchFamily="34" charset="0"/>
                <a:cs typeface="Arial" panose="020B0604020202020204" pitchFamily="34" charset="0"/>
              </a:rPr>
              <a:t>- Requerimientos:</a:t>
            </a:r>
          </a:p>
          <a:p>
            <a:pPr marL="342900" indent="-342900" algn="l">
              <a:lnSpc>
                <a:spcPct val="100000"/>
              </a:lnSpc>
              <a:buFont typeface="+mj-lt"/>
              <a:buAutoNum type="arabicPeriod"/>
            </a:pPr>
            <a:r>
              <a:rPr lang="es-MX" sz="1400" dirty="0">
                <a:latin typeface="Arial" panose="020B0604020202020204" pitchFamily="34" charset="0"/>
                <a:cs typeface="Arial" panose="020B0604020202020204" pitchFamily="34" charset="0"/>
              </a:rPr>
              <a:t>Supuestos y Consideraciones</a:t>
            </a:r>
          </a:p>
          <a:p>
            <a:pPr marL="342900" indent="-342900" algn="l">
              <a:lnSpc>
                <a:spcPct val="100000"/>
              </a:lnSpc>
              <a:buFont typeface="+mj-lt"/>
              <a:buAutoNum type="arabicPeriod"/>
            </a:pPr>
            <a:r>
              <a:rPr lang="es-MX" sz="1400" dirty="0">
                <a:latin typeface="Arial" panose="020B0604020202020204" pitchFamily="34" charset="0"/>
                <a:cs typeface="Arial" panose="020B0604020202020204" pitchFamily="34" charset="0"/>
              </a:rPr>
              <a:t>Metodología</a:t>
            </a:r>
            <a:br>
              <a:rPr lang="es-MX" sz="1400" dirty="0">
                <a:latin typeface="Arial" panose="020B0604020202020204" pitchFamily="34" charset="0"/>
                <a:cs typeface="Arial" panose="020B0604020202020204" pitchFamily="34" charset="0"/>
              </a:rPr>
            </a:br>
            <a:r>
              <a:rPr lang="es-MX" sz="1400" dirty="0">
                <a:latin typeface="Arial" panose="020B0604020202020204" pitchFamily="34" charset="0"/>
                <a:cs typeface="Arial" panose="020B0604020202020204" pitchFamily="34" charset="0"/>
              </a:rPr>
              <a:t>11.1. Arquitectura</a:t>
            </a:r>
          </a:p>
          <a:p>
            <a:pPr marL="342900" indent="-342900" algn="l">
              <a:lnSpc>
                <a:spcPct val="100000"/>
              </a:lnSpc>
              <a:buFont typeface="+mj-lt"/>
              <a:buAutoNum type="arabicPeriod"/>
            </a:pPr>
            <a:r>
              <a:rPr lang="es-MX" sz="1400" dirty="0">
                <a:latin typeface="Arial" panose="020B0604020202020204" pitchFamily="34" charset="0"/>
                <a:cs typeface="Arial" panose="020B0604020202020204" pitchFamily="34" charset="0"/>
              </a:rPr>
              <a:t>Equipo de Trabajo</a:t>
            </a:r>
          </a:p>
          <a:p>
            <a:pPr marL="342900" indent="-342900" algn="l">
              <a:lnSpc>
                <a:spcPct val="100000"/>
              </a:lnSpc>
              <a:buFont typeface="+mj-lt"/>
              <a:buAutoNum type="arabicPeriod"/>
            </a:pPr>
            <a:r>
              <a:rPr lang="es-MX" sz="1400" dirty="0">
                <a:latin typeface="Arial" panose="020B0604020202020204" pitchFamily="34" charset="0"/>
                <a:cs typeface="Arial" panose="020B0604020202020204" pitchFamily="34" charset="0"/>
              </a:rPr>
              <a:t>Actividades</a:t>
            </a:r>
          </a:p>
          <a:p>
            <a:pPr marL="342900" indent="-342900" algn="l">
              <a:lnSpc>
                <a:spcPct val="100000"/>
              </a:lnSpc>
              <a:buFont typeface="+mj-lt"/>
              <a:buAutoNum type="arabicPeriod"/>
            </a:pPr>
            <a:r>
              <a:rPr lang="es-MX" sz="1400" dirty="0">
                <a:latin typeface="Arial" panose="020B0604020202020204" pitchFamily="34" charset="0"/>
                <a:cs typeface="Arial" panose="020B0604020202020204" pitchFamily="34" charset="0"/>
              </a:rPr>
              <a:t>Aceptación</a:t>
            </a:r>
            <a:br>
              <a:rPr lang="es-MX" sz="1400" dirty="0">
                <a:latin typeface="Arial" panose="020B0604020202020204" pitchFamily="34" charset="0"/>
                <a:cs typeface="Arial" panose="020B0604020202020204" pitchFamily="34" charset="0"/>
              </a:rPr>
            </a:br>
            <a:r>
              <a:rPr lang="es-MX" sz="1400" dirty="0">
                <a:latin typeface="Arial" panose="020B0604020202020204" pitchFamily="34" charset="0"/>
                <a:cs typeface="Arial" panose="020B0604020202020204" pitchFamily="34" charset="0"/>
              </a:rPr>
              <a:t>14.1.- Criterios de Aceptación</a:t>
            </a:r>
          </a:p>
        </p:txBody>
      </p:sp>
    </p:spTree>
    <p:extLst>
      <p:ext uri="{BB962C8B-B14F-4D97-AF65-F5344CB8AC3E}">
        <p14:creationId xmlns:p14="http://schemas.microsoft.com/office/powerpoint/2010/main" val="621616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es-MX" dirty="0"/>
              <a:t>Personaliza esta plantilla</a:t>
            </a:r>
          </a:p>
        </p:txBody>
      </p:sp>
      <p:sp>
        <p:nvSpPr>
          <p:cNvPr id="8" name="Cuadro de texto 7">
            <a:hlinkClick r:id="rId3"/>
            <a:extLst>
              <a:ext uri="{FF2B5EF4-FFF2-40B4-BE49-F238E27FC236}">
                <a16:creationId xmlns:a16="http://schemas.microsoft.com/office/drawing/2014/main" id="{5FC6C278-4035-446A-A94B-030E792FDDF5}"/>
              </a:ext>
            </a:extLst>
          </p:cNvPr>
          <p:cNvSpPr txBox="1"/>
          <p:nvPr/>
        </p:nvSpPr>
        <p:spPr>
          <a:xfrm>
            <a:off x="1547813" y="2459504"/>
            <a:ext cx="9096374" cy="1938992"/>
          </a:xfrm>
          <a:prstGeom prst="rect">
            <a:avLst/>
          </a:prstGeom>
          <a:noFill/>
        </p:spPr>
        <p:txBody>
          <a:bodyPr wrap="square" rtlCol="0">
            <a:spAutoFit/>
          </a:bodyPr>
          <a:lstStyle/>
          <a:p>
            <a:pPr algn="ctr" rtl="0"/>
            <a:r>
              <a:rPr lang="es-MX" sz="6000" u="sng" dirty="0">
                <a:solidFill>
                  <a:schemeClr val="bg1"/>
                </a:solidFill>
              </a:rPr>
              <a:t>GRACIAS POR SU ATENCION</a:t>
            </a:r>
          </a:p>
        </p:txBody>
      </p:sp>
    </p:spTree>
    <p:extLst>
      <p:ext uri="{BB962C8B-B14F-4D97-AF65-F5344CB8AC3E}">
        <p14:creationId xmlns:p14="http://schemas.microsoft.com/office/powerpoint/2010/main" val="59582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FA532457-29F4-475F-B58C-80A91C832EA9}"/>
              </a:ext>
            </a:extLst>
          </p:cNvPr>
          <p:cNvSpPr>
            <a:spLocks noGrp="1"/>
          </p:cNvSpPr>
          <p:nvPr>
            <p:ph type="title"/>
          </p:nvPr>
        </p:nvSpPr>
        <p:spPr>
          <a:xfrm>
            <a:off x="476250" y="3429000"/>
            <a:ext cx="10832892" cy="636340"/>
          </a:xfrm>
        </p:spPr>
        <p:txBody>
          <a:bodyPr rtlCol="0"/>
          <a:lstStyle/>
          <a:p>
            <a:pPr rtl="0"/>
            <a:r>
              <a:rPr lang="es-MX" dirty="0">
                <a:solidFill>
                  <a:srgbClr val="0070C0"/>
                </a:solidFill>
              </a:rPr>
              <a:t>1.- Resumen Ejecutivo.</a:t>
            </a:r>
          </a:p>
        </p:txBody>
      </p:sp>
      <p:sp>
        <p:nvSpPr>
          <p:cNvPr id="2" name="Marcador de texto 1">
            <a:extLst>
              <a:ext uri="{FF2B5EF4-FFF2-40B4-BE49-F238E27FC236}">
                <a16:creationId xmlns:a16="http://schemas.microsoft.com/office/drawing/2014/main" id="{F5DC1B5D-1A60-450C-9BD8-9C391E14BCA0}"/>
              </a:ext>
            </a:extLst>
          </p:cNvPr>
          <p:cNvSpPr>
            <a:spLocks noGrp="1"/>
          </p:cNvSpPr>
          <p:nvPr>
            <p:ph type="body" idx="1"/>
          </p:nvPr>
        </p:nvSpPr>
        <p:spPr>
          <a:xfrm>
            <a:off x="476250" y="4065341"/>
            <a:ext cx="11220450" cy="2602160"/>
          </a:xfrm>
        </p:spPr>
        <p:txBody>
          <a:bodyPr rtlCol="0">
            <a:noAutofit/>
          </a:bodyPr>
          <a:lstStyle/>
          <a:p>
            <a:pPr>
              <a:lnSpc>
                <a:spcPct val="150000"/>
              </a:lnSpc>
              <a:spcBef>
                <a:spcPts val="200"/>
              </a:spcBef>
            </a:pPr>
            <a:r>
              <a:rPr lang="es-MX" b="1" dirty="0">
                <a:effectLst/>
                <a:latin typeface="Arial" panose="020B0604020202020204" pitchFamily="34" charset="0"/>
                <a:ea typeface="Times New Roman" panose="02020603050405020304" pitchFamily="18" charset="0"/>
                <a:cs typeface="Times New Roman" panose="02020603050405020304" pitchFamily="18" charset="0"/>
              </a:rPr>
              <a:t>Origen del Requerimiento: </a:t>
            </a:r>
            <a:r>
              <a:rPr lang="es-MX"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La empresa de Software IDEATECH han sido elegido el desarrollo de una aplicación para un punto de venta de un supermercado, que desea para calcular el total de ventas de todos los productos de un supermercado en un periodo determinado. Esta Supermercado evalúa los productos de forma permanente y calcula las ventas totales de los productos. Como información básica de cada producto se debe registrar cantidad de productos para registrar, el código de producto, su nombre, precio de producto, cantidad del producto y unidades vendidas. </a:t>
            </a:r>
          </a:p>
        </p:txBody>
      </p:sp>
      <p:sp>
        <p:nvSpPr>
          <p:cNvPr id="7" name="Marcador de número de diapositiva 6">
            <a:extLst>
              <a:ext uri="{FF2B5EF4-FFF2-40B4-BE49-F238E27FC236}">
                <a16:creationId xmlns:a16="http://schemas.microsoft.com/office/drawing/2014/main" id="{C2AE0B35-19FF-4775-9AF8-8F3C834A183B}"/>
              </a:ext>
            </a:extLst>
          </p:cNvPr>
          <p:cNvSpPr>
            <a:spLocks noGrp="1"/>
          </p:cNvSpPr>
          <p:nvPr>
            <p:ph type="sldNum" sz="quarter" idx="12"/>
          </p:nvPr>
        </p:nvSpPr>
        <p:spPr/>
        <p:txBody>
          <a:bodyPr rtlCol="0"/>
          <a:lstStyle/>
          <a:p>
            <a:pPr rtl="0"/>
            <a:fld id="{4950F5D8-22E1-4015-8661-E5B1FD28C2DE}" type="slidenum">
              <a:rPr lang="es-MX" smtClean="0"/>
              <a:pPr rtl="0"/>
              <a:t>3</a:t>
            </a:fld>
            <a:endParaRPr lang="es-MX" dirty="0"/>
          </a:p>
        </p:txBody>
      </p:sp>
      <p:pic>
        <p:nvPicPr>
          <p:cNvPr id="3" name="Imagen 2">
            <a:extLst>
              <a:ext uri="{FF2B5EF4-FFF2-40B4-BE49-F238E27FC236}">
                <a16:creationId xmlns:a16="http://schemas.microsoft.com/office/drawing/2014/main" id="{F2271E0D-1FD2-7549-1074-C183D94F3CE4}"/>
              </a:ext>
            </a:extLst>
          </p:cNvPr>
          <p:cNvPicPr>
            <a:picLocks noChangeAspect="1"/>
          </p:cNvPicPr>
          <p:nvPr/>
        </p:nvPicPr>
        <p:blipFill rotWithShape="1">
          <a:blip r:embed="rId3"/>
          <a:srcRect b="7975"/>
          <a:stretch/>
        </p:blipFill>
        <p:spPr>
          <a:xfrm>
            <a:off x="7690188" y="190499"/>
            <a:ext cx="4006512" cy="3000281"/>
          </a:xfrm>
          <a:prstGeom prst="rect">
            <a:avLst/>
          </a:prstGeom>
          <a:ln>
            <a:noFill/>
          </a:ln>
          <a:effectLst>
            <a:outerShdw blurRad="292100" dist="139700" dir="2700000" algn="tl" rotWithShape="0">
              <a:srgbClr val="333333">
                <a:alpha val="65000"/>
              </a:srgbClr>
            </a:outerShdw>
          </a:effectLst>
          <a:scene3d>
            <a:camera prst="orthographicFront"/>
            <a:lightRig rig="threePt" dir="t"/>
          </a:scene3d>
          <a:sp3d>
            <a:bevelT w="165100" prst="coolSlant"/>
          </a:sp3d>
        </p:spPr>
      </p:pic>
      <p:sp>
        <p:nvSpPr>
          <p:cNvPr id="5" name="Marcador de número de diapositiva 6">
            <a:extLst>
              <a:ext uri="{FF2B5EF4-FFF2-40B4-BE49-F238E27FC236}">
                <a16:creationId xmlns:a16="http://schemas.microsoft.com/office/drawing/2014/main" id="{7E03239C-1C81-FF2D-AE05-C917FA745784}"/>
              </a:ext>
            </a:extLst>
          </p:cNvPr>
          <p:cNvSpPr txBox="1">
            <a:spLocks/>
          </p:cNvSpPr>
          <p:nvPr/>
        </p:nvSpPr>
        <p:spPr>
          <a:xfrm>
            <a:off x="11772900" y="6524626"/>
            <a:ext cx="419100" cy="285750"/>
          </a:xfrm>
          <a:prstGeom prst="rect">
            <a:avLst/>
          </a:prstGeom>
        </p:spPr>
        <p:txBody>
          <a:bodyPr vert="horz" lIns="0" tIns="0" rIns="0" bIns="0" rtlCol="0" anchor="b" anchorCtr="0"/>
          <a:lstStyle>
            <a:defPPr rtl="0">
              <a:defRPr lang="es-mx"/>
            </a:defPPr>
            <a:lvl1pPr marL="0" algn="l" defTabSz="914400" rtl="0" eaLnBrk="1" latinLnBrk="0" hangingPunct="1">
              <a:defRPr sz="1000" kern="1200">
                <a:solidFill>
                  <a:schemeClr val="bg1">
                    <a:lumMod val="85000"/>
                    <a:alpha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950F5D8-22E1-4015-8661-E5B1FD28C2DE}" type="slidenum">
              <a:rPr lang="es-MX" sz="1100" smtClean="0"/>
              <a:pPr algn="ctr"/>
              <a:t>3</a:t>
            </a:fld>
            <a:endParaRPr lang="es-MX" sz="1100" dirty="0"/>
          </a:p>
        </p:txBody>
      </p:sp>
    </p:spTree>
    <p:extLst>
      <p:ext uri="{BB962C8B-B14F-4D97-AF65-F5344CB8AC3E}">
        <p14:creationId xmlns:p14="http://schemas.microsoft.com/office/powerpoint/2010/main" val="1094344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FA532457-29F4-475F-B58C-80A91C832EA9}"/>
              </a:ext>
            </a:extLst>
          </p:cNvPr>
          <p:cNvSpPr>
            <a:spLocks noGrp="1"/>
          </p:cNvSpPr>
          <p:nvPr>
            <p:ph type="title"/>
          </p:nvPr>
        </p:nvSpPr>
        <p:spPr>
          <a:xfrm>
            <a:off x="476250" y="3429000"/>
            <a:ext cx="10832892" cy="636340"/>
          </a:xfrm>
        </p:spPr>
        <p:txBody>
          <a:bodyPr rtlCol="0"/>
          <a:lstStyle/>
          <a:p>
            <a:pPr rtl="0"/>
            <a:r>
              <a:rPr lang="es-MX" dirty="0">
                <a:solidFill>
                  <a:srgbClr val="0070C0"/>
                </a:solidFill>
              </a:rPr>
              <a:t>1.- Resumen Ejecutivo.</a:t>
            </a:r>
          </a:p>
        </p:txBody>
      </p:sp>
      <p:sp>
        <p:nvSpPr>
          <p:cNvPr id="2" name="Marcador de texto 1">
            <a:extLst>
              <a:ext uri="{FF2B5EF4-FFF2-40B4-BE49-F238E27FC236}">
                <a16:creationId xmlns:a16="http://schemas.microsoft.com/office/drawing/2014/main" id="{F5DC1B5D-1A60-450C-9BD8-9C391E14BCA0}"/>
              </a:ext>
            </a:extLst>
          </p:cNvPr>
          <p:cNvSpPr>
            <a:spLocks noGrp="1"/>
          </p:cNvSpPr>
          <p:nvPr>
            <p:ph type="body" idx="1"/>
          </p:nvPr>
        </p:nvSpPr>
        <p:spPr>
          <a:xfrm>
            <a:off x="476250" y="4065341"/>
            <a:ext cx="11220450" cy="1535359"/>
          </a:xfrm>
        </p:spPr>
        <p:txBody>
          <a:bodyPr rtlCol="0">
            <a:noAutofit/>
          </a:bodyPr>
          <a:lstStyle/>
          <a:p>
            <a:pPr>
              <a:lnSpc>
                <a:spcPct val="150000"/>
              </a:lnSpc>
              <a:spcBef>
                <a:spcPts val="200"/>
              </a:spcBef>
            </a:pPr>
            <a:r>
              <a:rPr lang="es-MX" b="1" dirty="0">
                <a:effectLst/>
                <a:latin typeface="Arial" panose="020B0604020202020204" pitchFamily="34" charset="0"/>
                <a:ea typeface="Times New Roman" panose="02020603050405020304" pitchFamily="18" charset="0"/>
                <a:cs typeface="Times New Roman" panose="02020603050405020304" pitchFamily="18" charset="0"/>
              </a:rPr>
              <a:t>Objetivo</a:t>
            </a:r>
          </a:p>
          <a:p>
            <a:pPr>
              <a:lnSpc>
                <a:spcPct val="150000"/>
              </a:lnSpc>
              <a:spcBef>
                <a:spcPts val="200"/>
              </a:spcBef>
            </a:pPr>
            <a:r>
              <a:rPr lang="es-MX"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Rentabilizar el modelo de producción hasta convertirlo en un sistema semiautónomo de control de inventario personalizado para el plan de negocio de la empresa Supermercado “Celeste Market”. </a:t>
            </a:r>
          </a:p>
        </p:txBody>
      </p:sp>
      <p:sp>
        <p:nvSpPr>
          <p:cNvPr id="3" name="Marcador de número de diapositiva 6">
            <a:extLst>
              <a:ext uri="{FF2B5EF4-FFF2-40B4-BE49-F238E27FC236}">
                <a16:creationId xmlns:a16="http://schemas.microsoft.com/office/drawing/2014/main" id="{2214404B-CCBF-5C34-EDE6-986A7ADD99A8}"/>
              </a:ext>
            </a:extLst>
          </p:cNvPr>
          <p:cNvSpPr>
            <a:spLocks noGrp="1"/>
          </p:cNvSpPr>
          <p:nvPr>
            <p:ph type="sldNum" sz="quarter" idx="12"/>
          </p:nvPr>
        </p:nvSpPr>
        <p:spPr>
          <a:xfrm>
            <a:off x="11772900" y="6477001"/>
            <a:ext cx="419100" cy="285750"/>
          </a:xfrm>
        </p:spPr>
        <p:txBody>
          <a:bodyPr rtlCol="0"/>
          <a:lstStyle/>
          <a:p>
            <a:pPr algn="ctr" rtl="0"/>
            <a:fld id="{4950F5D8-22E1-4015-8661-E5B1FD28C2DE}" type="slidenum">
              <a:rPr lang="es-MX" sz="1100" smtClean="0"/>
              <a:pPr algn="ctr" rtl="0"/>
              <a:t>4</a:t>
            </a:fld>
            <a:endParaRPr lang="es-MX" sz="1100" dirty="0"/>
          </a:p>
        </p:txBody>
      </p:sp>
      <p:pic>
        <p:nvPicPr>
          <p:cNvPr id="8" name="Imagen 7">
            <a:extLst>
              <a:ext uri="{FF2B5EF4-FFF2-40B4-BE49-F238E27FC236}">
                <a16:creationId xmlns:a16="http://schemas.microsoft.com/office/drawing/2014/main" id="{0F3458B1-6B7C-B0A2-5503-C2FFD024C95B}"/>
              </a:ext>
            </a:extLst>
          </p:cNvPr>
          <p:cNvPicPr>
            <a:picLocks noChangeAspect="1"/>
          </p:cNvPicPr>
          <p:nvPr/>
        </p:nvPicPr>
        <p:blipFill rotWithShape="1">
          <a:blip r:embed="rId3"/>
          <a:srcRect t="15660" b="12454"/>
          <a:stretch/>
        </p:blipFill>
        <p:spPr>
          <a:xfrm>
            <a:off x="8904130" y="291706"/>
            <a:ext cx="2735420" cy="2893544"/>
          </a:xfrm>
          <a:prstGeom prst="rect">
            <a:avLst/>
          </a:prstGeom>
          <a:ln>
            <a:noFill/>
          </a:ln>
          <a:effectLst>
            <a:outerShdw blurRad="292100" dist="139700" dir="2700000" algn="tl" rotWithShape="0">
              <a:srgbClr val="333333">
                <a:alpha val="65000"/>
              </a:srgbClr>
            </a:outerShdw>
          </a:effectLst>
          <a:scene3d>
            <a:camera prst="orthographicFront"/>
            <a:lightRig rig="threePt" dir="t"/>
          </a:scene3d>
          <a:sp3d>
            <a:bevelT w="165100" prst="coolSlant"/>
          </a:sp3d>
        </p:spPr>
      </p:pic>
    </p:spTree>
    <p:extLst>
      <p:ext uri="{BB962C8B-B14F-4D97-AF65-F5344CB8AC3E}">
        <p14:creationId xmlns:p14="http://schemas.microsoft.com/office/powerpoint/2010/main" val="4036697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FA532457-29F4-475F-B58C-80A91C832EA9}"/>
              </a:ext>
            </a:extLst>
          </p:cNvPr>
          <p:cNvSpPr>
            <a:spLocks noGrp="1"/>
          </p:cNvSpPr>
          <p:nvPr>
            <p:ph type="title"/>
          </p:nvPr>
        </p:nvSpPr>
        <p:spPr>
          <a:xfrm>
            <a:off x="476250" y="3429000"/>
            <a:ext cx="10832892" cy="636340"/>
          </a:xfrm>
        </p:spPr>
        <p:txBody>
          <a:bodyPr rtlCol="0"/>
          <a:lstStyle/>
          <a:p>
            <a:pPr rtl="0"/>
            <a:r>
              <a:rPr lang="es-MX" dirty="0">
                <a:solidFill>
                  <a:srgbClr val="0070C0"/>
                </a:solidFill>
              </a:rPr>
              <a:t>1.- Resumen Ejecutivo.</a:t>
            </a:r>
          </a:p>
        </p:txBody>
      </p:sp>
      <p:sp>
        <p:nvSpPr>
          <p:cNvPr id="2" name="Marcador de texto 1">
            <a:extLst>
              <a:ext uri="{FF2B5EF4-FFF2-40B4-BE49-F238E27FC236}">
                <a16:creationId xmlns:a16="http://schemas.microsoft.com/office/drawing/2014/main" id="{F5DC1B5D-1A60-450C-9BD8-9C391E14BCA0}"/>
              </a:ext>
            </a:extLst>
          </p:cNvPr>
          <p:cNvSpPr>
            <a:spLocks noGrp="1"/>
          </p:cNvSpPr>
          <p:nvPr>
            <p:ph type="body" idx="1"/>
          </p:nvPr>
        </p:nvSpPr>
        <p:spPr>
          <a:xfrm>
            <a:off x="266700" y="4065340"/>
            <a:ext cx="11506200" cy="2602160"/>
          </a:xfrm>
        </p:spPr>
        <p:txBody>
          <a:bodyPr numCol="1" rtlCol="0">
            <a:noAutofit/>
          </a:bodyPr>
          <a:lstStyle/>
          <a:p>
            <a:pPr>
              <a:lnSpc>
                <a:spcPct val="150000"/>
              </a:lnSpc>
              <a:spcBef>
                <a:spcPts val="200"/>
              </a:spcBef>
            </a:pPr>
            <a:r>
              <a:rPr lang="es-MX" sz="1600" b="1" dirty="0">
                <a:effectLst/>
                <a:latin typeface="Arial" panose="020B0604020202020204" pitchFamily="34" charset="0"/>
                <a:ea typeface="Times New Roman" panose="02020603050405020304" pitchFamily="18" charset="0"/>
                <a:cs typeface="Times New Roman" panose="02020603050405020304" pitchFamily="18" charset="0"/>
              </a:rPr>
              <a:t>Valor para el negocio</a:t>
            </a:r>
          </a:p>
          <a:p>
            <a:pPr>
              <a:lnSpc>
                <a:spcPct val="150000"/>
              </a:lnSpc>
              <a:spcBef>
                <a:spcPts val="200"/>
              </a:spcBef>
            </a:pPr>
            <a:r>
              <a:rPr lang="es-MX" sz="16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Con la integración de los procesos se obtendrá información veraz y oportuna de una manera más sencilla, controles fiables, así como bases sólidas para poder tener un crecimiento planeado. Esto ayudará a Dulcería Buen Paladar a:</a:t>
            </a:r>
          </a:p>
          <a:p>
            <a:pPr marL="285750" indent="-285750">
              <a:lnSpc>
                <a:spcPct val="150000"/>
              </a:lnSpc>
              <a:spcBef>
                <a:spcPts val="200"/>
              </a:spcBef>
              <a:buFont typeface="Arial" panose="020B0604020202020204" pitchFamily="34" charset="0"/>
              <a:buChar char="•"/>
            </a:pPr>
            <a:r>
              <a:rPr lang="es-MX" sz="16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Agilizar los procesos operativos.</a:t>
            </a:r>
          </a:p>
          <a:p>
            <a:pPr marL="285750" indent="-285750">
              <a:lnSpc>
                <a:spcPct val="150000"/>
              </a:lnSpc>
              <a:spcBef>
                <a:spcPts val="200"/>
              </a:spcBef>
              <a:buFont typeface="Arial" panose="020B0604020202020204" pitchFamily="34" charset="0"/>
              <a:buChar char="•"/>
            </a:pPr>
            <a:r>
              <a:rPr lang="es-MX" sz="16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Tomar decisiones anticipadas a los hechos.</a:t>
            </a:r>
          </a:p>
          <a:p>
            <a:pPr marL="285750" indent="-285750">
              <a:lnSpc>
                <a:spcPct val="150000"/>
              </a:lnSpc>
              <a:spcBef>
                <a:spcPts val="200"/>
              </a:spcBef>
              <a:buFont typeface="Arial" panose="020B0604020202020204" pitchFamily="34" charset="0"/>
              <a:buChar char="•"/>
            </a:pPr>
            <a:r>
              <a:rPr lang="es-MX" sz="16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Mejorar la situación financiera.</a:t>
            </a:r>
          </a:p>
          <a:p>
            <a:pPr marL="285750" indent="-285750">
              <a:lnSpc>
                <a:spcPct val="150000"/>
              </a:lnSpc>
              <a:spcBef>
                <a:spcPts val="200"/>
              </a:spcBef>
              <a:buFont typeface="Arial" panose="020B0604020202020204" pitchFamily="34" charset="0"/>
              <a:buChar char="•"/>
            </a:pPr>
            <a:r>
              <a:rPr lang="es-MX" sz="16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Generar más negocio y ampliar el mercado.</a:t>
            </a:r>
          </a:p>
        </p:txBody>
      </p:sp>
      <p:sp>
        <p:nvSpPr>
          <p:cNvPr id="7" name="Marcador de número de diapositiva 6">
            <a:extLst>
              <a:ext uri="{FF2B5EF4-FFF2-40B4-BE49-F238E27FC236}">
                <a16:creationId xmlns:a16="http://schemas.microsoft.com/office/drawing/2014/main" id="{C2AE0B35-19FF-4775-9AF8-8F3C834A183B}"/>
              </a:ext>
            </a:extLst>
          </p:cNvPr>
          <p:cNvSpPr>
            <a:spLocks noGrp="1"/>
          </p:cNvSpPr>
          <p:nvPr>
            <p:ph type="sldNum" sz="quarter" idx="12"/>
          </p:nvPr>
        </p:nvSpPr>
        <p:spPr>
          <a:xfrm>
            <a:off x="11772900" y="6477001"/>
            <a:ext cx="419100" cy="285750"/>
          </a:xfrm>
        </p:spPr>
        <p:txBody>
          <a:bodyPr rtlCol="0"/>
          <a:lstStyle/>
          <a:p>
            <a:pPr algn="ctr" rtl="0"/>
            <a:fld id="{4950F5D8-22E1-4015-8661-E5B1FD28C2DE}" type="slidenum">
              <a:rPr lang="es-MX" sz="1100" smtClean="0"/>
              <a:pPr algn="ctr" rtl="0"/>
              <a:t>5</a:t>
            </a:fld>
            <a:endParaRPr lang="es-MX" sz="1100" dirty="0"/>
          </a:p>
        </p:txBody>
      </p:sp>
      <p:pic>
        <p:nvPicPr>
          <p:cNvPr id="3" name="Imagen 2">
            <a:extLst>
              <a:ext uri="{FF2B5EF4-FFF2-40B4-BE49-F238E27FC236}">
                <a16:creationId xmlns:a16="http://schemas.microsoft.com/office/drawing/2014/main" id="{89E296F1-CA9A-3C4F-9830-F2CC108B9AEC}"/>
              </a:ext>
            </a:extLst>
          </p:cNvPr>
          <p:cNvPicPr>
            <a:picLocks noChangeAspect="1"/>
          </p:cNvPicPr>
          <p:nvPr/>
        </p:nvPicPr>
        <p:blipFill>
          <a:blip r:embed="rId3"/>
          <a:stretch>
            <a:fillRect/>
          </a:stretch>
        </p:blipFill>
        <p:spPr>
          <a:xfrm>
            <a:off x="7508667" y="306108"/>
            <a:ext cx="4207083" cy="2804722"/>
          </a:xfrm>
          <a:prstGeom prst="rect">
            <a:avLst/>
          </a:prstGeom>
          <a:ln>
            <a:noFill/>
          </a:ln>
          <a:effectLst>
            <a:outerShdw blurRad="292100" dist="139700" dir="2700000" algn="tl" rotWithShape="0">
              <a:srgbClr val="333333">
                <a:alpha val="65000"/>
              </a:srgbClr>
            </a:outerShdw>
          </a:effectLst>
          <a:scene3d>
            <a:camera prst="orthographicFront"/>
            <a:lightRig rig="threePt" dir="t"/>
          </a:scene3d>
          <a:sp3d>
            <a:bevelT w="165100" prst="coolSlant"/>
          </a:sp3d>
        </p:spPr>
      </p:pic>
    </p:spTree>
    <p:extLst>
      <p:ext uri="{BB962C8B-B14F-4D97-AF65-F5344CB8AC3E}">
        <p14:creationId xmlns:p14="http://schemas.microsoft.com/office/powerpoint/2010/main" val="3898749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E5B773-F60C-4854-83F7-06F0AA7387C9}"/>
              </a:ext>
            </a:extLst>
          </p:cNvPr>
          <p:cNvSpPr>
            <a:spLocks noGrp="1"/>
          </p:cNvSpPr>
          <p:nvPr>
            <p:ph type="title"/>
          </p:nvPr>
        </p:nvSpPr>
        <p:spPr/>
        <p:txBody>
          <a:bodyPr rtlCol="0"/>
          <a:lstStyle/>
          <a:p>
            <a:pPr rtl="0"/>
            <a:r>
              <a:rPr lang="es-MX" dirty="0">
                <a:solidFill>
                  <a:srgbClr val="FE9100"/>
                </a:solidFill>
              </a:rPr>
              <a:t>2.- Antecedentes</a:t>
            </a:r>
          </a:p>
        </p:txBody>
      </p:sp>
      <p:sp>
        <p:nvSpPr>
          <p:cNvPr id="8" name="Marcador de texto 7">
            <a:extLst>
              <a:ext uri="{FF2B5EF4-FFF2-40B4-BE49-F238E27FC236}">
                <a16:creationId xmlns:a16="http://schemas.microsoft.com/office/drawing/2014/main" id="{1DA717EE-C4EB-43E0-9FF9-AD7909CC6C71}"/>
              </a:ext>
            </a:extLst>
          </p:cNvPr>
          <p:cNvSpPr>
            <a:spLocks noGrp="1"/>
          </p:cNvSpPr>
          <p:nvPr>
            <p:ph type="body" sz="quarter" idx="42"/>
          </p:nvPr>
        </p:nvSpPr>
        <p:spPr>
          <a:xfrm>
            <a:off x="572688" y="3790323"/>
            <a:ext cx="11162112" cy="2883359"/>
          </a:xfrm>
        </p:spPr>
        <p:txBody>
          <a:bodyPr rtlCol="0">
            <a:normAutofit/>
          </a:bodyPr>
          <a:lstStyle/>
          <a:p>
            <a:pPr marL="285750" indent="-285750" rtl="0">
              <a:buFont typeface="Arial" panose="020B0604020202020204" pitchFamily="34" charset="0"/>
              <a:buChar char="•"/>
            </a:pPr>
            <a:r>
              <a:rPr lang="es-MX" sz="1800" dirty="0">
                <a:latin typeface="Arial" panose="020B0604020202020204" pitchFamily="34" charset="0"/>
                <a:cs typeface="Arial" panose="020B0604020202020204" pitchFamily="34" charset="0"/>
              </a:rPr>
              <a:t>El concepto de supermercado se originó en los años 1930 en los Estados Unidos y desde entonces ha evolucionado para convertirse en una parte integral de la economía global.</a:t>
            </a:r>
          </a:p>
          <a:p>
            <a:pPr marL="285750" indent="-285750" rtl="0">
              <a:buFont typeface="Arial" panose="020B0604020202020204" pitchFamily="34" charset="0"/>
              <a:buChar char="•"/>
            </a:pPr>
            <a:r>
              <a:rPr lang="es-MX" sz="1800" dirty="0">
                <a:latin typeface="Arial" panose="020B0604020202020204" pitchFamily="34" charset="0"/>
                <a:cs typeface="Arial" panose="020B0604020202020204" pitchFamily="34" charset="0"/>
              </a:rPr>
              <a:t>El sector de los supermercados ha experimentado un crecimiento constante en todo el mundo, con un aumento en la demanda por parte de los consumidores y una ampliación de la oferta por parte de las empresas.</a:t>
            </a:r>
          </a:p>
          <a:p>
            <a:pPr marL="285750" indent="-285750" rtl="0">
              <a:buFont typeface="Arial" panose="020B0604020202020204" pitchFamily="34" charset="0"/>
              <a:buChar char="•"/>
            </a:pPr>
            <a:r>
              <a:rPr lang="es-MX" sz="1800" dirty="0">
                <a:latin typeface="Arial" panose="020B0604020202020204" pitchFamily="34" charset="0"/>
                <a:cs typeface="Arial" panose="020B0604020202020204" pitchFamily="34" charset="0"/>
              </a:rPr>
              <a:t>El sector de los supermercados es altamente competitivo, con una gran cantidad de grandes cadenas y pequeñas tiendas locales compitiendo por la atención de los clientes.</a:t>
            </a:r>
          </a:p>
          <a:p>
            <a:pPr marL="285750" indent="-285750" rtl="0">
              <a:buFont typeface="Arial" panose="020B0604020202020204" pitchFamily="34" charset="0"/>
              <a:buChar char="•"/>
            </a:pPr>
            <a:r>
              <a:rPr lang="es-MX" sz="1800" dirty="0">
                <a:latin typeface="Arial" panose="020B0604020202020204" pitchFamily="34" charset="0"/>
                <a:cs typeface="Arial" panose="020B0604020202020204" pitchFamily="34" charset="0"/>
              </a:rPr>
              <a:t>El sector de los supermercados está experimentando una serie de tendencias, como la demanda de productos frescos y saludables, la tecnología en el punto de venta, la personalización y el aumento de la conciencia medioambiental.</a:t>
            </a:r>
          </a:p>
        </p:txBody>
      </p:sp>
      <p:sp>
        <p:nvSpPr>
          <p:cNvPr id="5" name="Marcador de número de diapositiva 4">
            <a:extLst>
              <a:ext uri="{FF2B5EF4-FFF2-40B4-BE49-F238E27FC236}">
                <a16:creationId xmlns:a16="http://schemas.microsoft.com/office/drawing/2014/main" id="{D1994D10-FA27-41C3-9794-F592C0FB22AE}"/>
              </a:ext>
            </a:extLst>
          </p:cNvPr>
          <p:cNvSpPr>
            <a:spLocks noGrp="1"/>
          </p:cNvSpPr>
          <p:nvPr>
            <p:ph type="sldNum" sz="quarter" idx="12"/>
          </p:nvPr>
        </p:nvSpPr>
        <p:spPr>
          <a:xfrm>
            <a:off x="11734800" y="6581523"/>
            <a:ext cx="457200" cy="184317"/>
          </a:xfrm>
        </p:spPr>
        <p:txBody>
          <a:bodyPr rtlCol="0"/>
          <a:lstStyle/>
          <a:p>
            <a:pPr algn="ctr" rtl="0"/>
            <a:fld id="{4950F5D8-22E1-4015-8661-E5B1FD28C2DE}" type="slidenum">
              <a:rPr lang="es-MX" sz="1100" smtClean="0"/>
              <a:pPr algn="ctr" rtl="0"/>
              <a:t>6</a:t>
            </a:fld>
            <a:endParaRPr lang="es-MX" sz="1100" dirty="0"/>
          </a:p>
        </p:txBody>
      </p:sp>
    </p:spTree>
    <p:extLst>
      <p:ext uri="{BB962C8B-B14F-4D97-AF65-F5344CB8AC3E}">
        <p14:creationId xmlns:p14="http://schemas.microsoft.com/office/powerpoint/2010/main" val="2224347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5C665F-537D-4B74-92F8-96ED80122ADC}"/>
              </a:ext>
            </a:extLst>
          </p:cNvPr>
          <p:cNvSpPr>
            <a:spLocks noGrp="1"/>
          </p:cNvSpPr>
          <p:nvPr>
            <p:ph type="title"/>
          </p:nvPr>
        </p:nvSpPr>
        <p:spPr>
          <a:xfrm>
            <a:off x="856489" y="283950"/>
            <a:ext cx="4585780" cy="738185"/>
          </a:xfrm>
        </p:spPr>
        <p:txBody>
          <a:bodyPr rtlCol="0"/>
          <a:lstStyle/>
          <a:p>
            <a:pPr rtl="0"/>
            <a:r>
              <a:rPr lang="es-MX" dirty="0">
                <a:solidFill>
                  <a:schemeClr val="accent1">
                    <a:lumMod val="50000"/>
                    <a:lumOff val="50000"/>
                  </a:schemeClr>
                </a:solidFill>
              </a:rPr>
              <a:t>3.- Objetivos</a:t>
            </a:r>
          </a:p>
        </p:txBody>
      </p:sp>
      <p:sp>
        <p:nvSpPr>
          <p:cNvPr id="3" name="Marcador de contenido 2">
            <a:extLst>
              <a:ext uri="{FF2B5EF4-FFF2-40B4-BE49-F238E27FC236}">
                <a16:creationId xmlns:a16="http://schemas.microsoft.com/office/drawing/2014/main" id="{E0ACFCBA-E6B8-4ECB-B191-23EF3473943C}"/>
              </a:ext>
            </a:extLst>
          </p:cNvPr>
          <p:cNvSpPr>
            <a:spLocks noGrp="1"/>
          </p:cNvSpPr>
          <p:nvPr>
            <p:ph sz="quarter" idx="4"/>
          </p:nvPr>
        </p:nvSpPr>
        <p:spPr>
          <a:xfrm>
            <a:off x="171450" y="1295399"/>
            <a:ext cx="6096000" cy="5378283"/>
          </a:xfrm>
        </p:spPr>
        <p:txBody>
          <a:bodyPr rtlCol="0">
            <a:normAutofit lnSpcReduction="10000"/>
          </a:bodyPr>
          <a:lstStyle/>
          <a:p>
            <a:pPr rtl="0"/>
            <a:r>
              <a:rPr lang="es-MX" b="1" dirty="0">
                <a:latin typeface="Arial" panose="020B0604020202020204" pitchFamily="34" charset="0"/>
                <a:cs typeface="Arial" panose="020B0604020202020204" pitchFamily="34" charset="0"/>
              </a:rPr>
              <a:t>Objetivos Generales:</a:t>
            </a:r>
          </a:p>
          <a:p>
            <a:pPr rtl="0"/>
            <a:r>
              <a:rPr lang="es-MX" b="1" dirty="0">
                <a:solidFill>
                  <a:schemeClr val="bg1"/>
                </a:solidFill>
                <a:latin typeface="Arial" panose="020B0604020202020204" pitchFamily="34" charset="0"/>
                <a:cs typeface="Arial" panose="020B0604020202020204" pitchFamily="34" charset="0"/>
              </a:rPr>
              <a:t>Maximizar las ventas</a:t>
            </a:r>
            <a:r>
              <a:rPr lang="es-MX" dirty="0">
                <a:solidFill>
                  <a:schemeClr val="bg1"/>
                </a:solidFill>
                <a:latin typeface="Arial" panose="020B0604020202020204" pitchFamily="34" charset="0"/>
                <a:cs typeface="Arial" panose="020B0604020202020204" pitchFamily="34" charset="0"/>
              </a:rPr>
              <a:t>: Aumentar las ventas y mejorar el rendimiento financiero es el objetivo principal de cualquier punto de venta.</a:t>
            </a:r>
          </a:p>
          <a:p>
            <a:pPr rtl="0"/>
            <a:r>
              <a:rPr lang="es-MX" b="1" dirty="0">
                <a:solidFill>
                  <a:schemeClr val="bg1"/>
                </a:solidFill>
                <a:latin typeface="Arial" panose="020B0604020202020204" pitchFamily="34" charset="0"/>
                <a:cs typeface="Arial" panose="020B0604020202020204" pitchFamily="34" charset="0"/>
              </a:rPr>
              <a:t>Mejorar la experiencia del cliente:</a:t>
            </a:r>
            <a:r>
              <a:rPr lang="es-MX" dirty="0">
                <a:solidFill>
                  <a:schemeClr val="bg1"/>
                </a:solidFill>
                <a:latin typeface="Arial" panose="020B0604020202020204" pitchFamily="34" charset="0"/>
                <a:cs typeface="Arial" panose="020B0604020202020204" pitchFamily="34" charset="0"/>
              </a:rPr>
              <a:t> Ofrecer una experiencia de compra agradable y conveniente para los clientes es esencial para fomentar la lealtad y aumentar las ventas a largo plazo.</a:t>
            </a:r>
          </a:p>
          <a:p>
            <a:pPr rtl="0"/>
            <a:r>
              <a:rPr lang="es-MX" b="1" dirty="0">
                <a:solidFill>
                  <a:schemeClr val="bg1"/>
                </a:solidFill>
                <a:latin typeface="Arial" panose="020B0604020202020204" pitchFamily="34" charset="0"/>
                <a:cs typeface="Arial" panose="020B0604020202020204" pitchFamily="34" charset="0"/>
              </a:rPr>
              <a:t>Aumentar la eficiencia operativa:</a:t>
            </a:r>
            <a:r>
              <a:rPr lang="es-MX" dirty="0">
                <a:solidFill>
                  <a:schemeClr val="bg1"/>
                </a:solidFill>
                <a:latin typeface="Arial" panose="020B0604020202020204" pitchFamily="34" charset="0"/>
                <a:cs typeface="Arial" panose="020B0604020202020204" pitchFamily="34" charset="0"/>
              </a:rPr>
              <a:t> Implementar procesos y tecnologías eficientes para mejorar la velocidad y la eficiencia de las operaciones diarias en el punto de venta.</a:t>
            </a:r>
          </a:p>
          <a:p>
            <a:pPr rtl="0"/>
            <a:r>
              <a:rPr lang="es-MX" b="1" dirty="0">
                <a:solidFill>
                  <a:schemeClr val="bg1"/>
                </a:solidFill>
                <a:latin typeface="Arial" panose="020B0604020202020204" pitchFamily="34" charset="0"/>
                <a:cs typeface="Arial" panose="020B0604020202020204" pitchFamily="34" charset="0"/>
              </a:rPr>
              <a:t>Fortalecer la marca:</a:t>
            </a:r>
            <a:r>
              <a:rPr lang="es-MX" dirty="0">
                <a:solidFill>
                  <a:schemeClr val="bg1"/>
                </a:solidFill>
                <a:latin typeface="Arial" panose="020B0604020202020204" pitchFamily="34" charset="0"/>
                <a:cs typeface="Arial" panose="020B0604020202020204" pitchFamily="34" charset="0"/>
              </a:rPr>
              <a:t> Posicionar la marca de la empresa de manera clara y distintiva en el mercado y en la mente de los clientes.</a:t>
            </a:r>
          </a:p>
          <a:p>
            <a:pPr rtl="0"/>
            <a:r>
              <a:rPr lang="es-MX" b="1" dirty="0">
                <a:solidFill>
                  <a:schemeClr val="bg1"/>
                </a:solidFill>
                <a:latin typeface="Arial" panose="020B0604020202020204" pitchFamily="34" charset="0"/>
                <a:cs typeface="Arial" panose="020B0604020202020204" pitchFamily="34" charset="0"/>
              </a:rPr>
              <a:t>Ofrecer una amplia selección de productos:</a:t>
            </a:r>
            <a:r>
              <a:rPr lang="es-MX" dirty="0">
                <a:solidFill>
                  <a:schemeClr val="bg1"/>
                </a:solidFill>
                <a:latin typeface="Arial" panose="020B0604020202020204" pitchFamily="34" charset="0"/>
                <a:cs typeface="Arial" panose="020B0604020202020204" pitchFamily="34" charset="0"/>
              </a:rPr>
              <a:t> Proporcionar una amplia variedad de productos de alta calidad y a precios competitivos para satisfacer las necesidades y expectativas de los clientes.</a:t>
            </a:r>
          </a:p>
          <a:p>
            <a:pPr rtl="0"/>
            <a:r>
              <a:rPr lang="es-MX" b="1" dirty="0">
                <a:solidFill>
                  <a:schemeClr val="bg1"/>
                </a:solidFill>
                <a:latin typeface="Arial" panose="020B0604020202020204" pitchFamily="34" charset="0"/>
                <a:cs typeface="Arial" panose="020B0604020202020204" pitchFamily="34" charset="0"/>
              </a:rPr>
              <a:t>Fomentar la sostenibilidad:</a:t>
            </a:r>
            <a:r>
              <a:rPr lang="es-MX" dirty="0">
                <a:solidFill>
                  <a:schemeClr val="bg1"/>
                </a:solidFill>
                <a:latin typeface="Arial" panose="020B0604020202020204" pitchFamily="34" charset="0"/>
                <a:cs typeface="Arial" panose="020B0604020202020204" pitchFamily="34" charset="0"/>
              </a:rPr>
              <a:t> Implementar prácticas sostenibles y medidas de responsabilidad social para proteger el medio ambiente y contribuir positivamente a la comunidad.</a:t>
            </a:r>
          </a:p>
        </p:txBody>
      </p:sp>
      <p:sp>
        <p:nvSpPr>
          <p:cNvPr id="6" name="Marcador de número de diapositiva 5">
            <a:extLst>
              <a:ext uri="{FF2B5EF4-FFF2-40B4-BE49-F238E27FC236}">
                <a16:creationId xmlns:a16="http://schemas.microsoft.com/office/drawing/2014/main" id="{4BE192BF-F3A7-4D6F-9228-FC825EC15ED3}"/>
              </a:ext>
            </a:extLst>
          </p:cNvPr>
          <p:cNvSpPr>
            <a:spLocks noGrp="1"/>
          </p:cNvSpPr>
          <p:nvPr>
            <p:ph type="sldNum" sz="quarter" idx="12"/>
          </p:nvPr>
        </p:nvSpPr>
        <p:spPr>
          <a:xfrm>
            <a:off x="11734800" y="6673683"/>
            <a:ext cx="457200" cy="184317"/>
          </a:xfrm>
        </p:spPr>
        <p:txBody>
          <a:bodyPr rtlCol="0"/>
          <a:lstStyle/>
          <a:p>
            <a:pPr algn="ctr" rtl="0"/>
            <a:fld id="{4950F5D8-22E1-4015-8661-E5B1FD28C2DE}" type="slidenum">
              <a:rPr lang="es-MX" smtClean="0"/>
              <a:pPr algn="ctr" rtl="0"/>
              <a:t>7</a:t>
            </a:fld>
            <a:endParaRPr lang="es-MX" dirty="0"/>
          </a:p>
        </p:txBody>
      </p:sp>
      <p:pic>
        <p:nvPicPr>
          <p:cNvPr id="7" name="Imagen 6">
            <a:extLst>
              <a:ext uri="{FF2B5EF4-FFF2-40B4-BE49-F238E27FC236}">
                <a16:creationId xmlns:a16="http://schemas.microsoft.com/office/drawing/2014/main" id="{991D4F0A-F850-F077-9350-F9F979540BC8}"/>
              </a:ext>
            </a:extLst>
          </p:cNvPr>
          <p:cNvPicPr>
            <a:picLocks noChangeAspect="1"/>
          </p:cNvPicPr>
          <p:nvPr/>
        </p:nvPicPr>
        <p:blipFill>
          <a:blip r:embed="rId3"/>
          <a:stretch>
            <a:fillRect/>
          </a:stretch>
        </p:blipFill>
        <p:spPr>
          <a:xfrm>
            <a:off x="7796211" y="1715690"/>
            <a:ext cx="3426619" cy="3426619"/>
          </a:xfrm>
          <a:prstGeom prst="rect">
            <a:avLst/>
          </a:prstGeom>
          <a:ln>
            <a:noFill/>
          </a:ln>
          <a:effectLst>
            <a:outerShdw blurRad="292100" dist="139700" dir="2700000" algn="tl" rotWithShape="0">
              <a:srgbClr val="333333">
                <a:alpha val="65000"/>
              </a:srgbClr>
            </a:outerShdw>
          </a:effectLst>
          <a:scene3d>
            <a:camera prst="orthographicFront"/>
            <a:lightRig rig="threePt" dir="t"/>
          </a:scene3d>
          <a:sp3d>
            <a:bevelT w="165100" prst="coolSlant"/>
          </a:sp3d>
        </p:spPr>
      </p:pic>
    </p:spTree>
    <p:extLst>
      <p:ext uri="{BB962C8B-B14F-4D97-AF65-F5344CB8AC3E}">
        <p14:creationId xmlns:p14="http://schemas.microsoft.com/office/powerpoint/2010/main" val="2171260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5C665F-537D-4B74-92F8-96ED80122ADC}"/>
              </a:ext>
            </a:extLst>
          </p:cNvPr>
          <p:cNvSpPr>
            <a:spLocks noGrp="1"/>
          </p:cNvSpPr>
          <p:nvPr>
            <p:ph type="title"/>
          </p:nvPr>
        </p:nvSpPr>
        <p:spPr>
          <a:xfrm>
            <a:off x="856489" y="283950"/>
            <a:ext cx="4585780" cy="738185"/>
          </a:xfrm>
        </p:spPr>
        <p:txBody>
          <a:bodyPr rtlCol="0"/>
          <a:lstStyle/>
          <a:p>
            <a:pPr rtl="0"/>
            <a:r>
              <a:rPr lang="es-MX" dirty="0">
                <a:solidFill>
                  <a:schemeClr val="accent1">
                    <a:lumMod val="50000"/>
                    <a:lumOff val="50000"/>
                  </a:schemeClr>
                </a:solidFill>
              </a:rPr>
              <a:t>3.- Objetivos</a:t>
            </a:r>
          </a:p>
        </p:txBody>
      </p:sp>
      <p:sp>
        <p:nvSpPr>
          <p:cNvPr id="3" name="Marcador de contenido 2">
            <a:extLst>
              <a:ext uri="{FF2B5EF4-FFF2-40B4-BE49-F238E27FC236}">
                <a16:creationId xmlns:a16="http://schemas.microsoft.com/office/drawing/2014/main" id="{E0ACFCBA-E6B8-4ECB-B191-23EF3473943C}"/>
              </a:ext>
            </a:extLst>
          </p:cNvPr>
          <p:cNvSpPr>
            <a:spLocks noGrp="1"/>
          </p:cNvSpPr>
          <p:nvPr>
            <p:ph sz="quarter" idx="4"/>
          </p:nvPr>
        </p:nvSpPr>
        <p:spPr>
          <a:xfrm>
            <a:off x="171450" y="1295399"/>
            <a:ext cx="6096000" cy="5378283"/>
          </a:xfrm>
        </p:spPr>
        <p:txBody>
          <a:bodyPr rtlCol="0">
            <a:normAutofit lnSpcReduction="10000"/>
          </a:bodyPr>
          <a:lstStyle/>
          <a:p>
            <a:pPr rtl="0"/>
            <a:r>
              <a:rPr lang="es-MX" b="1" dirty="0">
                <a:latin typeface="Arial" panose="020B0604020202020204" pitchFamily="34" charset="0"/>
                <a:cs typeface="Arial" panose="020B0604020202020204" pitchFamily="34" charset="0"/>
              </a:rPr>
              <a:t>Objetivos Específicos:</a:t>
            </a:r>
          </a:p>
          <a:p>
            <a:pPr rtl="0"/>
            <a:r>
              <a:rPr lang="es-MX" b="1" dirty="0">
                <a:solidFill>
                  <a:schemeClr val="bg1"/>
                </a:solidFill>
                <a:latin typeface="Arial" panose="020B0604020202020204" pitchFamily="34" charset="0"/>
                <a:cs typeface="Arial" panose="020B0604020202020204" pitchFamily="34" charset="0"/>
              </a:rPr>
              <a:t>Maximizar las ventas: Aumentar las ventas y mejorar el rendimiento financiero es el objetivo principal de cualquier punto de venta.</a:t>
            </a:r>
          </a:p>
          <a:p>
            <a:pPr rtl="0"/>
            <a:r>
              <a:rPr lang="es-MX" b="1" dirty="0">
                <a:solidFill>
                  <a:schemeClr val="bg1"/>
                </a:solidFill>
                <a:latin typeface="Arial" panose="020B0604020202020204" pitchFamily="34" charset="0"/>
                <a:cs typeface="Arial" panose="020B0604020202020204" pitchFamily="34" charset="0"/>
              </a:rPr>
              <a:t>Mejorar la experiencia del cliente: Ofrecer una experiencia de compra agradable y conveniente para los clientes es esencial para fomentar la lealtad y aumentar las ventas a largo plazo.</a:t>
            </a:r>
          </a:p>
          <a:p>
            <a:pPr rtl="0"/>
            <a:r>
              <a:rPr lang="es-MX" b="1" dirty="0">
                <a:solidFill>
                  <a:schemeClr val="bg1"/>
                </a:solidFill>
                <a:latin typeface="Arial" panose="020B0604020202020204" pitchFamily="34" charset="0"/>
                <a:cs typeface="Arial" panose="020B0604020202020204" pitchFamily="34" charset="0"/>
              </a:rPr>
              <a:t>Aumentar la eficiencia operativa: Implementar procesos y tecnologías eficientes para mejorar la velocidad y la eficiencia de las operaciones diarias en el punto de venta.</a:t>
            </a:r>
          </a:p>
          <a:p>
            <a:pPr rtl="0"/>
            <a:r>
              <a:rPr lang="es-MX" b="1" dirty="0">
                <a:solidFill>
                  <a:schemeClr val="bg1"/>
                </a:solidFill>
                <a:latin typeface="Arial" panose="020B0604020202020204" pitchFamily="34" charset="0"/>
                <a:cs typeface="Arial" panose="020B0604020202020204" pitchFamily="34" charset="0"/>
              </a:rPr>
              <a:t>Fortalecer la marca: Posicionar la marca de la empresa de manera clara y distintiva en el mercado y en la mente de los clientes.</a:t>
            </a:r>
          </a:p>
          <a:p>
            <a:pPr rtl="0"/>
            <a:r>
              <a:rPr lang="es-MX" b="1" dirty="0">
                <a:solidFill>
                  <a:schemeClr val="bg1"/>
                </a:solidFill>
                <a:latin typeface="Arial" panose="020B0604020202020204" pitchFamily="34" charset="0"/>
                <a:cs typeface="Arial" panose="020B0604020202020204" pitchFamily="34" charset="0"/>
              </a:rPr>
              <a:t>Ofrecer una amplia selección de productos: Proporcionar una amplia variedad de productos de alta calidad y a precios competitivos para satisfacer las necesidades y expectativas de los clientes.</a:t>
            </a:r>
          </a:p>
          <a:p>
            <a:pPr rtl="0"/>
            <a:r>
              <a:rPr lang="es-MX" b="1" dirty="0">
                <a:solidFill>
                  <a:schemeClr val="bg1"/>
                </a:solidFill>
                <a:latin typeface="Arial" panose="020B0604020202020204" pitchFamily="34" charset="0"/>
                <a:cs typeface="Arial" panose="020B0604020202020204" pitchFamily="34" charset="0"/>
              </a:rPr>
              <a:t>Fomentar la sostenibilidad: Implementar prácticas sostenibles y medidas de responsabilidad social para proteger el medio ambiente y contribuir positivamente a la comunidad.</a:t>
            </a:r>
          </a:p>
        </p:txBody>
      </p:sp>
      <p:sp>
        <p:nvSpPr>
          <p:cNvPr id="6" name="Marcador de número de diapositiva 5">
            <a:extLst>
              <a:ext uri="{FF2B5EF4-FFF2-40B4-BE49-F238E27FC236}">
                <a16:creationId xmlns:a16="http://schemas.microsoft.com/office/drawing/2014/main" id="{4BE192BF-F3A7-4D6F-9228-FC825EC15ED3}"/>
              </a:ext>
            </a:extLst>
          </p:cNvPr>
          <p:cNvSpPr>
            <a:spLocks noGrp="1"/>
          </p:cNvSpPr>
          <p:nvPr>
            <p:ph type="sldNum" sz="quarter" idx="12"/>
          </p:nvPr>
        </p:nvSpPr>
        <p:spPr>
          <a:xfrm>
            <a:off x="11734800" y="6673683"/>
            <a:ext cx="457200" cy="184317"/>
          </a:xfrm>
        </p:spPr>
        <p:txBody>
          <a:bodyPr rtlCol="0"/>
          <a:lstStyle/>
          <a:p>
            <a:pPr algn="ctr" rtl="0"/>
            <a:fld id="{4950F5D8-22E1-4015-8661-E5B1FD28C2DE}" type="slidenum">
              <a:rPr lang="es-MX" smtClean="0"/>
              <a:pPr algn="ctr" rtl="0"/>
              <a:t>8</a:t>
            </a:fld>
            <a:endParaRPr lang="es-MX" dirty="0"/>
          </a:p>
        </p:txBody>
      </p:sp>
      <p:pic>
        <p:nvPicPr>
          <p:cNvPr id="7" name="Imagen 6">
            <a:extLst>
              <a:ext uri="{FF2B5EF4-FFF2-40B4-BE49-F238E27FC236}">
                <a16:creationId xmlns:a16="http://schemas.microsoft.com/office/drawing/2014/main" id="{991D4F0A-F850-F077-9350-F9F979540BC8}"/>
              </a:ext>
            </a:extLst>
          </p:cNvPr>
          <p:cNvPicPr>
            <a:picLocks noChangeAspect="1"/>
          </p:cNvPicPr>
          <p:nvPr/>
        </p:nvPicPr>
        <p:blipFill>
          <a:blip r:embed="rId3"/>
          <a:srcRect/>
          <a:stretch/>
        </p:blipFill>
        <p:spPr>
          <a:xfrm>
            <a:off x="8007976" y="1655935"/>
            <a:ext cx="3136274" cy="3546129"/>
          </a:xfrm>
          <a:prstGeom prst="rect">
            <a:avLst/>
          </a:prstGeom>
          <a:ln>
            <a:noFill/>
          </a:ln>
          <a:effectLst>
            <a:outerShdw blurRad="292100" dist="139700" dir="2700000" algn="tl" rotWithShape="0">
              <a:srgbClr val="333333">
                <a:alpha val="65000"/>
              </a:srgbClr>
            </a:outerShdw>
          </a:effectLst>
          <a:scene3d>
            <a:camera prst="orthographicFront"/>
            <a:lightRig rig="threePt" dir="t"/>
          </a:scene3d>
          <a:sp3d>
            <a:bevelT w="165100" prst="coolSlant"/>
          </a:sp3d>
        </p:spPr>
      </p:pic>
    </p:spTree>
    <p:extLst>
      <p:ext uri="{BB962C8B-B14F-4D97-AF65-F5344CB8AC3E}">
        <p14:creationId xmlns:p14="http://schemas.microsoft.com/office/powerpoint/2010/main" val="1410601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EA7E572-F0AC-4962-AC8B-24DD8CD61D2D}"/>
              </a:ext>
            </a:extLst>
          </p:cNvPr>
          <p:cNvSpPr>
            <a:spLocks noGrp="1"/>
          </p:cNvSpPr>
          <p:nvPr>
            <p:ph type="title"/>
          </p:nvPr>
        </p:nvSpPr>
        <p:spPr>
          <a:xfrm>
            <a:off x="6586178" y="499122"/>
            <a:ext cx="4585780" cy="623885"/>
          </a:xfrm>
        </p:spPr>
        <p:txBody>
          <a:bodyPr rtlCol="0"/>
          <a:lstStyle/>
          <a:p>
            <a:pPr rtl="0"/>
            <a:r>
              <a:rPr lang="es-MX" dirty="0">
                <a:solidFill>
                  <a:srgbClr val="FE9100"/>
                </a:solidFill>
              </a:rPr>
              <a:t>4.- Valor del Negocio</a:t>
            </a:r>
          </a:p>
        </p:txBody>
      </p:sp>
      <p:sp>
        <p:nvSpPr>
          <p:cNvPr id="4" name="Marcador de contenido 3">
            <a:extLst>
              <a:ext uri="{FF2B5EF4-FFF2-40B4-BE49-F238E27FC236}">
                <a16:creationId xmlns:a16="http://schemas.microsoft.com/office/drawing/2014/main" id="{E9A97DCF-3682-44C5-A5DA-9D96CF14B628}"/>
              </a:ext>
            </a:extLst>
          </p:cNvPr>
          <p:cNvSpPr>
            <a:spLocks noGrp="1"/>
          </p:cNvSpPr>
          <p:nvPr>
            <p:ph sz="quarter" idx="4"/>
          </p:nvPr>
        </p:nvSpPr>
        <p:spPr>
          <a:xfrm>
            <a:off x="6427532" y="2698955"/>
            <a:ext cx="4607015" cy="1796845"/>
          </a:xfrm>
        </p:spPr>
        <p:txBody>
          <a:bodyPr rtlCol="0">
            <a:normAutofit fontScale="92500"/>
          </a:bodyPr>
          <a:lstStyle/>
          <a:p>
            <a:pPr marL="0" indent="0" rtl="0">
              <a:buNone/>
            </a:pPr>
            <a:r>
              <a:rPr lang="es-MX" sz="2000" dirty="0">
                <a:solidFill>
                  <a:schemeClr val="bg1"/>
                </a:solidFill>
                <a:latin typeface="Arial" panose="020B0604020202020204" pitchFamily="34" charset="0"/>
                <a:cs typeface="Arial" panose="020B0604020202020204" pitchFamily="34" charset="0"/>
              </a:rPr>
              <a:t>Este se va a identificar determinando el valor de la iniciativa de la empresa por el momento solo se determinará con nuestro proyecto desarrollado para la dulcería que es un sistema de altas y bajas de productos y el conocimiento de las ventas para minimizar perdidas este proyecto.</a:t>
            </a:r>
          </a:p>
        </p:txBody>
      </p:sp>
      <p:sp>
        <p:nvSpPr>
          <p:cNvPr id="7" name="Marcador de número de diapositiva 6">
            <a:extLst>
              <a:ext uri="{FF2B5EF4-FFF2-40B4-BE49-F238E27FC236}">
                <a16:creationId xmlns:a16="http://schemas.microsoft.com/office/drawing/2014/main" id="{ECD7B63F-6F62-46FC-8E6A-512867B9E479}"/>
              </a:ext>
            </a:extLst>
          </p:cNvPr>
          <p:cNvSpPr>
            <a:spLocks noGrp="1"/>
          </p:cNvSpPr>
          <p:nvPr>
            <p:ph type="sldNum" sz="quarter" idx="12"/>
          </p:nvPr>
        </p:nvSpPr>
        <p:spPr>
          <a:xfrm>
            <a:off x="0" y="6673683"/>
            <a:ext cx="457200" cy="184317"/>
          </a:xfrm>
        </p:spPr>
        <p:txBody>
          <a:bodyPr rtlCol="0"/>
          <a:lstStyle/>
          <a:p>
            <a:pPr algn="ctr" rtl="0"/>
            <a:fld id="{4950F5D8-22E1-4015-8661-E5B1FD28C2DE}" type="slidenum">
              <a:rPr lang="es-MX" sz="1100" smtClean="0"/>
              <a:pPr algn="ctr" rtl="0"/>
              <a:t>9</a:t>
            </a:fld>
            <a:endParaRPr lang="es-MX" sz="1100" dirty="0"/>
          </a:p>
        </p:txBody>
      </p:sp>
      <p:pic>
        <p:nvPicPr>
          <p:cNvPr id="9" name="Imagen 8">
            <a:extLst>
              <a:ext uri="{FF2B5EF4-FFF2-40B4-BE49-F238E27FC236}">
                <a16:creationId xmlns:a16="http://schemas.microsoft.com/office/drawing/2014/main" id="{29F49F4D-2F2C-01E6-5586-3995763D7DDC}"/>
              </a:ext>
            </a:extLst>
          </p:cNvPr>
          <p:cNvPicPr>
            <a:picLocks noChangeAspect="1"/>
          </p:cNvPicPr>
          <p:nvPr/>
        </p:nvPicPr>
        <p:blipFill>
          <a:blip r:embed="rId3"/>
          <a:stretch>
            <a:fillRect/>
          </a:stretch>
        </p:blipFill>
        <p:spPr>
          <a:xfrm>
            <a:off x="819150" y="1548734"/>
            <a:ext cx="3760532" cy="3760532"/>
          </a:xfrm>
          <a:prstGeom prst="rect">
            <a:avLst/>
          </a:prstGeom>
          <a:ln>
            <a:noFill/>
          </a:ln>
          <a:effectLst>
            <a:outerShdw blurRad="292100" dist="139700" dir="2700000" algn="tl" rotWithShape="0">
              <a:srgbClr val="333333">
                <a:alpha val="65000"/>
              </a:srgbClr>
            </a:outerShdw>
          </a:effectLst>
          <a:scene3d>
            <a:camera prst="orthographicFront"/>
            <a:lightRig rig="threePt" dir="t"/>
          </a:scene3d>
          <a:sp3d>
            <a:bevelT w="165100" prst="coolSlant"/>
          </a:sp3d>
        </p:spPr>
      </p:pic>
    </p:spTree>
    <p:extLst>
      <p:ext uri="{BB962C8B-B14F-4D97-AF65-F5344CB8AC3E}">
        <p14:creationId xmlns:p14="http://schemas.microsoft.com/office/powerpoint/2010/main" val="3210814530"/>
      </p:ext>
    </p:extLst>
  </p:cSld>
  <p:clrMapOvr>
    <a:masterClrMapping/>
  </p:clrMapOvr>
</p:sld>
</file>

<file path=ppt/theme/theme1.xml><?xml version="1.0" encoding="utf-8"?>
<a:theme xmlns:a="http://schemas.openxmlformats.org/drawingml/2006/main" name="Tema de Office">
  <a:themeElements>
    <a:clrScheme name="Custom 11">
      <a:dk1>
        <a:sysClr val="windowText" lastClr="000000"/>
      </a:dk1>
      <a:lt1>
        <a:srgbClr val="FFFFFF"/>
      </a:lt1>
      <a:dk2>
        <a:srgbClr val="00BBFF"/>
      </a:dk2>
      <a:lt2>
        <a:srgbClr val="FFAA27"/>
      </a:lt2>
      <a:accent1>
        <a:srgbClr val="001431"/>
      </a:accent1>
      <a:accent2>
        <a:srgbClr val="D14C00"/>
      </a:accent2>
      <a:accent3>
        <a:srgbClr val="142F5C"/>
      </a:accent3>
      <a:accent4>
        <a:srgbClr val="FFC000"/>
      </a:accent4>
      <a:accent5>
        <a:srgbClr val="5E441C"/>
      </a:accent5>
      <a:accent6>
        <a:srgbClr val="149F2F"/>
      </a:accent6>
      <a:hlink>
        <a:srgbClr val="00BBFF"/>
      </a:hlink>
      <a:folHlink>
        <a:srgbClr val="00BBFF"/>
      </a:folHlink>
    </a:clrScheme>
    <a:fontScheme name="Custom 12">
      <a:majorFont>
        <a:latin typeface="Book Antiqua"/>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4309904_TF33968143" id="{5F9E7FA3-62B3-465E-BD23-AB6A6E23298B}" vid="{9BC3FD41-54D2-46F5-AF21-3FF2AAD429F9}"/>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F66A90A-9146-4A69-9CBB-F93429A11E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231B41D-C4DE-41D5-B883-BFE1CC1FFE9C}">
  <ds:schemaRefs>
    <ds:schemaRef ds:uri="http://schemas.microsoft.com/sharepoint/v3"/>
    <ds:schemaRef ds:uri="http://purl.org/dc/terms/"/>
    <ds:schemaRef ds:uri="http://schemas.openxmlformats.org/package/2006/metadata/core-properties"/>
    <ds:schemaRef ds:uri="6dc4bcd6-49db-4c07-9060-8acfc67cef9f"/>
    <ds:schemaRef ds:uri="http://schemas.microsoft.com/office/2006/documentManagement/types"/>
    <ds:schemaRef ds:uri="http://schemas.microsoft.com/office/infopath/2007/PartnerControls"/>
    <ds:schemaRef ds:uri="fb0879af-3eba-417a-a55a-ffe6dcd6ca77"/>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11E645E5-0105-4597-A6C9-FF428BAEF1D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{EEA5BDF5-6CA2-4A44-922E-486641BB4893}tf33968143_win32</Template>
  <TotalTime>2290</TotalTime>
  <Words>1548</Words>
  <Application>Microsoft Office PowerPoint</Application>
  <PresentationFormat>Panorámica</PresentationFormat>
  <Paragraphs>169</Paragraphs>
  <Slides>20</Slides>
  <Notes>20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20</vt:i4>
      </vt:variant>
    </vt:vector>
  </HeadingPairs>
  <TitlesOfParts>
    <vt:vector size="26" baseType="lpstr">
      <vt:lpstr>Arial</vt:lpstr>
      <vt:lpstr>Book Antiqua</vt:lpstr>
      <vt:lpstr>Calibri</vt:lpstr>
      <vt:lpstr>Franklin Gothic Book</vt:lpstr>
      <vt:lpstr>Wingdings</vt:lpstr>
      <vt:lpstr>Tema de Office</vt:lpstr>
      <vt:lpstr>Propuesta: Sistema de Punto de venta para el negocio “Celeste Market”. </vt:lpstr>
      <vt:lpstr>Contenido</vt:lpstr>
      <vt:lpstr>1.- Resumen Ejecutivo.</vt:lpstr>
      <vt:lpstr>1.- Resumen Ejecutivo.</vt:lpstr>
      <vt:lpstr>1.- Resumen Ejecutivo.</vt:lpstr>
      <vt:lpstr>2.- Antecedentes</vt:lpstr>
      <vt:lpstr>3.- Objetivos</vt:lpstr>
      <vt:lpstr>3.- Objetivos</vt:lpstr>
      <vt:lpstr>4.- Valor del Negocio</vt:lpstr>
      <vt:lpstr>4.- Valor del Negocio</vt:lpstr>
      <vt:lpstr>4.- Valor del Negocio</vt:lpstr>
      <vt:lpstr>5.-  Alcances y Limitaciones</vt:lpstr>
      <vt:lpstr>5.-  Alcances y Limitaciones</vt:lpstr>
      <vt:lpstr>6.-Análisis de requerimientos</vt:lpstr>
      <vt:lpstr>6.-Análisis de requerimientos</vt:lpstr>
      <vt:lpstr>6.-Análisis de requerimientos</vt:lpstr>
      <vt:lpstr>6.-Análisis de requerimientos</vt:lpstr>
      <vt:lpstr>Pruebas del Programa</vt:lpstr>
      <vt:lpstr>Link del repositorio en GitHub</vt:lpstr>
      <vt:lpstr>Personaliza esta plantilla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Propuesta: Sistema de Punto de venta para el negocio “Celeste Market”.</dc:title>
  <dc:creator>Alejandro Cejudo Tovar</dc:creator>
  <cp:lastModifiedBy>Alejandro Cejudo Tovar</cp:lastModifiedBy>
  <cp:revision>4</cp:revision>
  <dcterms:created xsi:type="dcterms:W3CDTF">2023-03-16T15:05:31Z</dcterms:created>
  <dcterms:modified xsi:type="dcterms:W3CDTF">2023-03-18T05:16:30Z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